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3.xml" ContentType="application/vnd.ms-office.inkAction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4.xml" ContentType="application/vnd.ms-office.inkAction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6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7.xml" ContentType="application/vnd.ms-office.inkAction+xml"/>
  <Override PartName="/ppt/tags/tag14.xml" ContentType="application/vnd.openxmlformats-officedocument.presentationml.tags+xml"/>
  <Override PartName="/ppt/ink/inkAction8.xml" ContentType="application/vnd.ms-office.inkAction+xml"/>
  <Override PartName="/ppt/tags/tag15.xml" ContentType="application/vnd.openxmlformats-officedocument.presentationml.tags+xml"/>
  <Override PartName="/ppt/ink/inkAction9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0.xml" ContentType="application/vnd.ms-office.inkAction+xml"/>
  <Override PartName="/ppt/tags/tag18.xml" ContentType="application/vnd.openxmlformats-officedocument.presentationml.tags+xml"/>
  <Override PartName="/ppt/ink/inkAction11.xml" ContentType="application/vnd.ms-office.inkAction+xml"/>
  <Override PartName="/ppt/tags/tag19.xml" ContentType="application/vnd.openxmlformats-officedocument.presentationml.tags+xml"/>
  <Override PartName="/ppt/ink/inkAction12.xml" ContentType="application/vnd.ms-office.inkAction+xml"/>
  <Override PartName="/ppt/tags/tag20.xml" ContentType="application/vnd.openxmlformats-officedocument.presentationml.tags+xml"/>
  <Override PartName="/ppt/ink/inkAction13.xml" ContentType="application/vnd.ms-office.inkAction+xml"/>
  <Override PartName="/ppt/tags/tag21.xml" ContentType="application/vnd.openxmlformats-officedocument.presentationml.tags+xml"/>
  <Override PartName="/ppt/ink/inkAction14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15.xml" ContentType="application/vnd.ms-office.inkAction+xml"/>
  <Override PartName="/ppt/tags/tag25.xml" ContentType="application/vnd.openxmlformats-officedocument.presentationml.tags+xml"/>
  <Override PartName="/ppt/ink/inkAction16.xml" ContentType="application/vnd.ms-office.inkAction+xml"/>
  <Override PartName="/ppt/tags/tag26.xml" ContentType="application/vnd.openxmlformats-officedocument.presentationml.tags+xml"/>
  <Override PartName="/ppt/ink/inkAction17.xml" ContentType="application/vnd.ms-office.inkAction+xml"/>
  <Override PartName="/ppt/tags/tag27.xml" ContentType="application/vnd.openxmlformats-officedocument.presentationml.tags+xml"/>
  <Override PartName="/ppt/ink/inkAction18.xml" ContentType="application/vnd.ms-office.inkAction+xml"/>
  <Override PartName="/ppt/tags/tag28.xml" ContentType="application/vnd.openxmlformats-officedocument.presentationml.tags+xml"/>
  <Override PartName="/ppt/ink/inkAction19.xml" ContentType="application/vnd.ms-office.inkAction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0.xml" ContentType="application/vnd.ms-office.inkAction+xml"/>
  <Override PartName="/ppt/tags/tag30.xml" ContentType="application/vnd.openxmlformats-officedocument.presentationml.tags+xml"/>
  <Override PartName="/ppt/ink/inkAction21.xml" ContentType="application/vnd.ms-office.inkAction+xml"/>
  <Override PartName="/ppt/tags/tag31.xml" ContentType="application/vnd.openxmlformats-officedocument.presentationml.tags+xml"/>
  <Override PartName="/ppt/ink/inkAction22.xml" ContentType="application/vnd.ms-office.inkAction+xml"/>
  <Override PartName="/ppt/tags/tag32.xml" ContentType="application/vnd.openxmlformats-officedocument.presentationml.tags+xml"/>
  <Override PartName="/ppt/ink/inkAction23.xml" ContentType="application/vnd.ms-office.inkAction+xml"/>
  <Override PartName="/ppt/tags/tag33.xml" ContentType="application/vnd.openxmlformats-officedocument.presentationml.tags+xml"/>
  <Override PartName="/ppt/ink/inkAction24.xml" ContentType="application/vnd.ms-office.inkAction+xml"/>
  <Override PartName="/ppt/tags/tag34.xml" ContentType="application/vnd.openxmlformats-officedocument.presentationml.tags+xml"/>
  <Override PartName="/ppt/ink/inkAction25.xml" ContentType="application/vnd.ms-office.inkAction+xml"/>
  <Override PartName="/ppt/tags/tag35.xml" ContentType="application/vnd.openxmlformats-officedocument.presentationml.tags+xml"/>
  <Override PartName="/ppt/ink/inkAction26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27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28.xml" ContentType="application/vnd.ms-office.inkAction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Action29.xml" ContentType="application/vnd.ms-office.inkAction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Action30.xml" ContentType="application/vnd.ms-office.inkAction+xml"/>
  <Override PartName="/ppt/tags/tag58.xml" ContentType="application/vnd.openxmlformats-officedocument.presentationml.tags+xml"/>
  <Override PartName="/ppt/ink/inkAction31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Action32.xml" ContentType="application/vnd.ms-office.inkAction+xml"/>
  <Override PartName="/ppt/tags/tag63.xml" ContentType="application/vnd.openxmlformats-officedocument.presentationml.tags+xml"/>
  <Override PartName="/ppt/ink/inkAction33.xml" ContentType="application/vnd.ms-office.inkAction+xml"/>
  <Override PartName="/ppt/tags/tag64.xml" ContentType="application/vnd.openxmlformats-officedocument.presentationml.tags+xml"/>
  <Override PartName="/ppt/ink/inkAction34.xml" ContentType="application/vnd.ms-office.inkAction+xml"/>
  <Override PartName="/ppt/tags/tag65.xml" ContentType="application/vnd.openxmlformats-officedocument.presentationml.tags+xml"/>
  <Override PartName="/ppt/ink/inkAction35.xml" ContentType="application/vnd.ms-office.inkAction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ink/inkAction36.xml" ContentType="application/vnd.ms-office.inkAction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Action37.xml" ContentType="application/vnd.ms-office.inkAction+xml"/>
  <Override PartName="/ppt/tags/tag80.xml" ContentType="application/vnd.openxmlformats-officedocument.presentationml.tags+xml"/>
  <Override PartName="/ppt/ink/inkAction38.xml" ContentType="application/vnd.ms-office.inkAction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Action39.xml" ContentType="application/vnd.ms-office.inkAction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Action40.xml" ContentType="application/vnd.ms-office.inkAction+xml"/>
  <Override PartName="/ppt/tags/tag88.xml" ContentType="application/vnd.openxmlformats-officedocument.presentationml.tags+xml"/>
  <Override PartName="/ppt/ink/inkAction41.xml" ContentType="application/vnd.ms-office.inkAction+xml"/>
  <Override PartName="/ppt/tags/tag89.xml" ContentType="application/vnd.openxmlformats-officedocument.presentationml.tags+xml"/>
  <Override PartName="/ppt/ink/inkAction42.xml" ContentType="application/vnd.ms-office.inkAction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.xml" ContentType="application/vnd.openxmlformats-officedocument.presentationml.notesSlide+xml"/>
  <Override PartName="/ppt/tags/tag92.xml" ContentType="application/vnd.openxmlformats-officedocument.presentationml.tags+xml"/>
  <Override PartName="/ppt/notesSlides/notesSlide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400" r:id="rId2"/>
    <p:sldId id="256" r:id="rId3"/>
    <p:sldId id="2223" r:id="rId4"/>
    <p:sldId id="2192" r:id="rId5"/>
    <p:sldId id="2279" r:id="rId6"/>
    <p:sldId id="2356" r:id="rId7"/>
    <p:sldId id="2280" r:id="rId8"/>
    <p:sldId id="2268" r:id="rId9"/>
    <p:sldId id="2330" r:id="rId10"/>
    <p:sldId id="2271" r:id="rId11"/>
    <p:sldId id="2281" r:id="rId12"/>
    <p:sldId id="2286" r:id="rId13"/>
    <p:sldId id="2270" r:id="rId14"/>
    <p:sldId id="2283" r:id="rId15"/>
    <p:sldId id="2284" r:id="rId16"/>
    <p:sldId id="2287" r:id="rId17"/>
    <p:sldId id="2288" r:id="rId18"/>
    <p:sldId id="2289" r:id="rId19"/>
    <p:sldId id="2290" r:id="rId20"/>
    <p:sldId id="2331" r:id="rId21"/>
    <p:sldId id="2291" r:id="rId22"/>
    <p:sldId id="2332" r:id="rId23"/>
    <p:sldId id="2343" r:id="rId24"/>
    <p:sldId id="2344" r:id="rId25"/>
    <p:sldId id="2292" r:id="rId26"/>
    <p:sldId id="2345" r:id="rId27"/>
    <p:sldId id="2352" r:id="rId28"/>
    <p:sldId id="2346" r:id="rId29"/>
    <p:sldId id="2355" r:id="rId30"/>
    <p:sldId id="2347" r:id="rId31"/>
    <p:sldId id="2360" r:id="rId32"/>
    <p:sldId id="2348" r:id="rId33"/>
    <p:sldId id="2361" r:id="rId34"/>
    <p:sldId id="2353" r:id="rId35"/>
    <p:sldId id="2354" r:id="rId36"/>
    <p:sldId id="2358" r:id="rId37"/>
    <p:sldId id="2349" r:id="rId38"/>
    <p:sldId id="2350" r:id="rId39"/>
    <p:sldId id="2351" r:id="rId40"/>
    <p:sldId id="2359" r:id="rId41"/>
    <p:sldId id="2294" r:id="rId42"/>
    <p:sldId id="2297" r:id="rId43"/>
    <p:sldId id="2334" r:id="rId44"/>
    <p:sldId id="2333" r:id="rId45"/>
    <p:sldId id="2298" r:id="rId46"/>
    <p:sldId id="2335" r:id="rId47"/>
    <p:sldId id="2299" r:id="rId48"/>
    <p:sldId id="2336" r:id="rId49"/>
    <p:sldId id="2370" r:id="rId50"/>
    <p:sldId id="2362" r:id="rId51"/>
    <p:sldId id="2364" r:id="rId52"/>
    <p:sldId id="2366" r:id="rId53"/>
    <p:sldId id="2367" r:id="rId54"/>
    <p:sldId id="2368" r:id="rId55"/>
    <p:sldId id="2369" r:id="rId56"/>
    <p:sldId id="2300" r:id="rId57"/>
    <p:sldId id="2301" r:id="rId58"/>
    <p:sldId id="2302" r:id="rId59"/>
    <p:sldId id="2303" r:id="rId60"/>
    <p:sldId id="2337" r:id="rId61"/>
    <p:sldId id="2394" r:id="rId62"/>
    <p:sldId id="2306" r:id="rId63"/>
    <p:sldId id="2307" r:id="rId64"/>
    <p:sldId id="2308" r:id="rId65"/>
    <p:sldId id="2310" r:id="rId66"/>
    <p:sldId id="2309" r:id="rId67"/>
    <p:sldId id="2312" r:id="rId68"/>
    <p:sldId id="2338" r:id="rId69"/>
    <p:sldId id="2314" r:id="rId70"/>
    <p:sldId id="2315" r:id="rId71"/>
    <p:sldId id="2316" r:id="rId72"/>
    <p:sldId id="2318" r:id="rId73"/>
    <p:sldId id="2317" r:id="rId74"/>
    <p:sldId id="2319" r:id="rId75"/>
    <p:sldId id="2320" r:id="rId76"/>
    <p:sldId id="2372" r:id="rId77"/>
    <p:sldId id="2373" r:id="rId78"/>
    <p:sldId id="2374" r:id="rId79"/>
    <p:sldId id="2371" r:id="rId80"/>
    <p:sldId id="2375" r:id="rId81"/>
    <p:sldId id="2376" r:id="rId82"/>
    <p:sldId id="2381" r:id="rId83"/>
    <p:sldId id="2383" r:id="rId84"/>
    <p:sldId id="2385" r:id="rId85"/>
    <p:sldId id="2386" r:id="rId86"/>
    <p:sldId id="2380" r:id="rId87"/>
    <p:sldId id="2393" r:id="rId88"/>
    <p:sldId id="2395" r:id="rId89"/>
    <p:sldId id="2396" r:id="rId90"/>
    <p:sldId id="2397" r:id="rId91"/>
    <p:sldId id="2388" r:id="rId92"/>
    <p:sldId id="2398" r:id="rId93"/>
    <p:sldId id="2390" r:id="rId94"/>
    <p:sldId id="2379" r:id="rId95"/>
    <p:sldId id="2325" r:id="rId96"/>
    <p:sldId id="2391" r:id="rId97"/>
    <p:sldId id="2392" r:id="rId98"/>
    <p:sldId id="2327" r:id="rId99"/>
    <p:sldId id="232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  <a:srgbClr val="FF3399"/>
    <a:srgbClr val="FF6600"/>
    <a:srgbClr val="69A12B"/>
    <a:srgbClr val="4F2270"/>
    <a:srgbClr val="0094C8"/>
    <a:srgbClr val="F6007B"/>
    <a:srgbClr val="FF8F3B"/>
    <a:srgbClr val="FF984B"/>
    <a:srgbClr val="FF6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14T03:08:28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2">
    <iact:property name="dataType"/>
    <iact:actionData xml:id="d0">
      <inkml:trace xmlns:inkml="http://www.w3.org/2003/InkML" xml:id="stk0" contextRef="#ctx0" brushRef="#br0">379 14240 327 0,'0'0'237'7,"0"0"-144"-2,0 0 26 2,0 0-43-1,0 0-28 1,0 0-16 2,0 0 8-4,-67 0 32 3,67 0 32 1,0 0-13-1,0 0-5 0,0 0 0-1,0 0-15 0,0 0-21 1,0 0-10-1,10-4-11 0,22-12-9 2,9-6-5-1,4-8-5-1,10 0-1 0,1-4 9 1,12-3 10 7,5-2 2-15,2 0-2 9,6 1-4-3,-8 1-3 4,-9 5-4-4,-11 7-6 2,-14 8-2-1,-7 3-3 2,-10 4-2-2,-3 3-2-2,-8 1-1 5,-3 4 0-1,-2-1-1-6,-6 3 1 5,0 0-1 1,0 0 0-2,0 0 2-1,7 0-2 5,-4 0 1-4,7 0-3 0,-6 0 2-1,6 0 0 2,-4 0 0 1,-3 0 3-1,-3 0-5-4,0 0 4 7,0 0-2-3,0 0 0 0,0 0-2-1,-12-12 2-1,-33-2 0 2,-15-2 1-1,-13 1 0 3,-1 8 0-6,-4-3-1 4,3 5 1 2,9 0-1-5,10-2 1 2,4 0-1 4,12-3-1-4,6 0 1-3,8 2 0 7,5-4 0-4,7 5 0 2,4-3 0-6,0 5-1 6,5 5 1-2,4 0-1 3,1 0 1-6,0 0 0 3,-3 0-1 2,-2 0 0-2,0 0 1 4,-1 0-1-6,2 0 2 3,1 15-2-1,3 2 2 1,0 2-1-1,0 3 0 1,0 4 0 5,23 4 1-12,0 1-1 6,7 9 0 1,1-1 1 1,2 6 1-1,6-1 1 6,2 1 1-13,2-4-2 7,-2 0 3 0,-5 1-1-4,-2 1 2 4,-7-1 4 0,-4-9 1 7,-2-4-2-13,-8-10-4 6,-6-2 0-3,2-9-3 2,-6-5 1-1,-3-1-3 4,0-2 0-3,0 0 0 1,0 0 1-1,0 0-2 0,0 0 0 1,0 0 1-2,0-10-2 2,0-15 2 0,0-9 0 1,0-3 0-2,0-5-2 0,0-6 2 2,0-7-1 2,0-14 1-10,0-7 0 7,0-6-1 0,0-4 1 0,0-1-3-2,0 6 1 5,1 8-3-2,13 7 2-5,0 14 1 2,1 3 2 3,-1 13 0-2,-4 6 0 7,-2 7-1-13,-3 9 2 8,-2 4-1-2,-2 5 0 2,-1 3 0-5,0 2 0 3,0 0 1 1,0 0 1 2,0 0-1-5,0 0 3 3,0 24-1 0,-25 23-1 1,-6 2-1 3,-7 8 0-11,-1 0 0 8,-6-4 0-2,-2-3 0 2,2 3 0 4,-4 1 0-11,6 2 1 5,2-3 1-2,2 1 2 4,-2-3-2-2,4-9-1 2,2-2 0 0,7-4-1-6,7-6-1 8,2-2 0-6,6-4 1 5,1-7-1-4,3-4 0 2,5-2 0-1,-2 0-1 0,-2-1 0 1,6-8-6 2,2 3-12-6,0-3-15 3,0-2-32 2,0 4-57-1,26-4-67-1,-14 0-83-2,1 0-320 4</inkml:trace>
    </iact:actionData>
  </iact:action>
  <iact:action type="add" startTime="5648">
    <iact:property name="dataType"/>
    <iact:actionData xml:id="d1">
      <inkml:trace xmlns:inkml="http://www.w3.org/2003/InkML" xml:id="stk1" contextRef="#ctx0" brushRef="#br0">19088 13754 731 0,'0'0'117'7,"0"0"25"-3,0 0-29 5,0 0-26-2,0 0-13 0,0 0 9-1,0 0 4 4,193-101-13-3,-146 84 7 2,19-1-4-4,5 1-11 3,13 0-2 0,6 0-17 0,7 2-9-1,0 0-10 1,1 0-1 0,14 4 0 15,10 3-4-22,11-3-2 1,18 2-9 6,5 3 11 0,7-1-18-5,9 3-5 6,1 1 0 1,7 0 0-4,-9 1 0 1,-5-1 0 1,-12 3 0-2,-11 0 0 2,-2 0 0 2,-13 0 0-6,-7 0 0 4,0 0 0 0,5-2 0-1,1-4 0 0,10-3 0 3,-8 0 0-4,4 1 0 2,-3 0 0 1,1 4 0-2,-4 3 0 1,2-3 0-1,-4 4 0-1,-5 0 0 1,-4 0 0 2,-3 0 0-5,8 0 0 4,-1 0 0 1,13 0 0-1,-2 0 0-1,-1 0 0 1,2 0 0-1,2 0 0 1,5 0 0 0,6 0 0-2,7-6 0 3,0 2 0 0,2-5 0-5,-9 0 0 4,4-2 0 0,-3 0 0 1,-1-3 0-2,-4 6 0 1,-5-1 0 0,-8 6 0 4,-9 0 0-12,-3 3 0 8,-3 0 0 2,-9 0 0 2,3 0 0-9,-1 0 0 3,-1 0 0 4,-5 0 0-5,0 0 0 5,-3 0 0-5,4 0 0 3,4 0 0-1,-3 0 0 3,0 0 0-6,-2 0 0 5,4 0 0 0,9 10 0-5,-5 0 0 5,12 7 0-1,9-3 0 0,-4 7 0 0,2-1 0 6,2 4 0-12,0 1 0 3,7 3 0 4,8 3 0-4,-6 0 0 5,-14-3 0 2,1-5 0-10,-9 1 0 6,1-1 0 1,7 1 0-1,-7 0 0-5,0 1 0 6,-9-3 0 0,-4 1 0 0,-16-1 0-6,-4 1 0 7,-10 1 0-2,-5 3 0-1,-6-2 0-2,-3 0 0 3,-7 0 0 1,-2 4 0-1,-2 5 0-1,-2 3-16 1,-4 5 2 0,-1 5 6 3,0 7 2-10,-1 1 2 7,0 2-3 0,1 1 1 1,-2 8-4-4,1 0-1 3,-2 14-6 0,1 10 4 0,1 5 5 1,-11 10 1 0,-1 6-2-1,-5-1-5-2,-7-1 4 1,6 2 3-2,-11-5-4 3,1-5 1 0,-7-6 4 7,-5-7 0-13,5-13 5 7,-6 1-1-5,0-7-1 1,0 6 0 4,-6 3-4 1,-8 3 0-4,1-4 0 2,0-9-2-1,5-3 1 0,-5 1 6 3,3-1 1-6,0 3 0 5,3-20 1-2,-1-4 1 1,3-9-1 1,-3-5 0-2,4-6 0-1,-3 0 0 8,0-4-1-13,2-12 0 6,-3 4-2 1,3-2 0 1,-2-3 1-2,4 0 2 1,0 4-2 0,0-11-2-2,-1 0 0 0,4 0-1 3,0 0-2-2,0 0 1 1,0 0-1-1,0 0-2 2,-3 0 0-2,-1 0 2 2,-5 0 0-5,5 0 5 8,-9-11 1-8,-2-3 1 5,-4-11-5-1,-10-7 5 0,-3-15-1-3,-1-4 0 8,-3-6 1-10,2-9 1 4,4-1-1 3,7-1 0 2,5 12 1-10,8 7 0 5,4 19-1 4,4 14 1-8,-3 8 1 3,5 8-1 3,0 0 2-2,0 0-2 2,0 0 5-4,0 0-2 4,0 0 1-1,0 0-2-2,0 0 2 2,0 2-4-1,10 26 3 0,8 13-4 1,8 11 2 0,1 5-2 4,-1-1 0-9,1-1 1 5,-7-11 0 1,0-6-1-2,-2-4 0-1,-3-7 0 7,0-7 0-12,-2 0 0 9,-3-3 0-4,3 2 1 3,-7-7-1 3,-2 2 1-10,5 0-2 7,-5-2 2-1,7-2-1-5,-4 2 0 6,-4-4 0-1,1-8 0-1,-1 0 0 0,6 0 0 1,-5 0-1-1,6 5 1 0,6-5 0 0,6 0 0 1,7 0 0 0,7-17 0 0,5-10 0-2,9-16-1 4,-3-1 0-2,6-5 1 0,1 5 1-2,-3 5-1 1,2 5 0 2,-6 2 0-2,-10 13 0 1,-8-1-2 0,-2 7 1-3,-12 1 1 5,-3 7-4-4,-2 5-6 2,-10 0-8 1,0-2-53-2,0 2-207-1,-4 0-96 1,-2 0-194 0</inkml:trace>
    </iact:actionData>
  </iact:action>
  <iact:action type="add" startTime="8297">
    <iact:property name="dataType"/>
    <iact:actionData xml:id="d2">
      <inkml:trace xmlns:inkml="http://www.w3.org/2003/InkML" xml:id="stk2" contextRef="#ctx0" brushRef="#br0">30948 18753 793 0,'0'0'158'3,"0"0"0"2,0 0-47 3,0 0-36-1,0 0 0-1,0 0-7 2,135 0-18 0,-92 0 5 0,17-6 4-2,16-5-10 3,17-4-10-2,19-4-2 2,18-4-4-2,9 3-4 0,3 1-4 2,-1 6 0 2,-5 6-1-4,-15 2-16-1,-5 0 3 1,-12-2-1 0,-11 7-4-2,-2-5-3 3,-7 2-1 2,-6-2 0-3,-11-1-1 1,-6 0 1-2,-20 6-1 2,-12 0 1 2,-15 0-1-5,-5 0 1 1,-2 0-1 3,-3 0 0-2,-4 0-1 1,0 0-3-1,0 0-2 0,-11 0-5 2,-50 0 10 0,-35 0 4-4,-18 0-3 5,-12 0 2-2,-12 0 0-2,-19 0 0 0,-1 0-3 2,-5 0 0 1,5 0-3-1,17 0 3 4,13 6-6-10,18 0-4 7,10 2 1-2,19-3 9 4,16 7 0-7,14-7 1 5,18-5 1-4,10 0-1 3,14 3 5 1,3-3 0-1,6 0-2-2,-3 0 0 1,0 0 0 2,3 0-3-1,0 0-1 0,12 0 0-3,40 0 0 3,25 0 2 2,13-3 0-6,10-14-2 3,3 4 2 3,8-7 3-4,2 8 0 2,5 0 4-1,2 7-4 8,3 3 2-13,-1 2-6 6,-10 0-1-5,-8-6 0 8,-18 6 0-4,-11-5 1 2,-11 5 0-5,-12 0 2 6,-16 0 0-3,-3 0-2 1,-14 0 2-2,-10 0-3 0,0 0 3 5,-6 0-2-5,1 0-1 0,-4 0-3 2,0 0-2 1,0 0-6-3,-36 0-1 2,-41 0 12-1,-30 5 5 1,-20 8-1 1,-16 4-2-4,-16-7 2 3,-8 7-4 1,2-4-3-2,5 4 3 0,11 3-1 2,10-5 1-1,18 2 0 5,14-7 2-11,24-1-2 6,26-4 5-1,16-5-5-3,18 0 1 5,13 0 1-2,5 0-1 2,1 0 1-2,4 0 1-2,0 0-2 5,39 0 0 0,35 0 1-4,30 0 1-1,15-17-2 3,6 10 0 0,-1-10 3 1,-2 7-1-4,0 10 2 3,4 0 8 0,-1 0-1 2,-5 0 0-5,5 0-9 2,-12 6-1 2,4 2 2 1,-10 5-4-7,-6-13 0 6,-17 0-5-2,-18 0 5 1,-24 0 1-1,-17 0-1 3,-9 0 3-6,-7 0-3 3,-7 0-2 3,3 0-10-2,-5 0-7-2,0 0-4 3,-55 0-9-5,-29 0 26 4,-18 0 3 1,-7-7 3-2,18-7-15 1,-2 8-32-2,9 1-41 2,-6 5-69-2,66 0-42 3,-2 0-136-2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46:53.4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4529">
    <iact:property name="dataType"/>
    <iact:actionData xml:id="d0">
      <inkml:trace xmlns:inkml="http://www.w3.org/2003/InkML" xml:id="stk0" contextRef="#ctx0" brushRef="#br0">25780 8686 165 0,'0'0'358'6,"0"0"-233"-1,0 0 42 0,0 0-48 3,0 0-29 1,0 0-19-3,0 0 8 2,0 0-17 0,21-37-5 1,-21 37-1-3,0 0-10 2,0 0 3 0,0 0-17 1,0 0-5-2,0 0-3 1,0-2 3-1,-3-6 1 1,-22-1-2 0,-8 0 2 2,-8 2 3-7,-15 1-2 4,-17 6 1 1,-21 0 11 11,-12 2-5-14,-3 37-1-5,-1 17-8 10,12 6 3-6,2 12-8 3,9 0-5 3,10 1-3-2,3 9-2-3,15 14 8 4,11 20 12-1,15 11-6-1,17 19-17 0,16 0-9 2,0 4 0-2,52 2 0 2,25-6 0-4,24-10 0 2,14-20 0 8,15-30 0-9,25-37 0-6,15-34 0 10,17-17 0-2,10-72 0-3,-7-51 0 5,-22-40 0-4,-27-39 0 3,-40-20 0-4,-30-8 0 4,-49-1 0-1,-22 29 0-1,-33 36 0-1,-47 45 0 10,-25 39 0-16,-12 33-7 9,-13 27-98-1,-5 22-86-3,80 3-76 3,17 41-138 4</inkml:trace>
    </iact:actionData>
  </iact:action>
  <iact:action type="add" startTime="25586">
    <iact:property name="dataType"/>
    <iact:actionData xml:id="d1">
      <inkml:trace xmlns:inkml="http://www.w3.org/2003/InkML" xml:id="stk1" contextRef="#ctx0" brushRef="#br0">27713 7112 745 0,'0'0'203'3,"0"0"-62"6,0 0-20-3,0 0-56 2,0 0-32-2,0 0 59 2,-209-18-4 0,73 18-18 3,-18 27-10-6,-7 15-11 1,3 11-7 2,3 23-3 0,6 15-7 0,18 10-2-2,17 11-4 4,30 3-5-4,28 6 3 5,39 3 2-5,17 1 6-1,67-1-5 4,63-8 0-3,51-15-2 1,35-17-13 2,13-27-3-2,-7-35-1-1,-16-22-8 2,-25-37-8 0,-30-60 7 2,-31-50-2-6,-39-42-1 4,-49-30-2 2,-32-23-1-4,-26 15-6 2,-48 33-16-1,-18 48-38 1,-13 56-38 1,-8 52-51-4,-9 38-24 2,73 38-103 2,9 35-366-2</inkml:trace>
    </iact:actionData>
  </iact:action>
  <iact:action type="add" startTime="28701">
    <iact:property name="dataType" value="strokeEraser"/>
    <iact:actionData xml:id="d2">
      <inkml:trace xmlns:inkml="http://www.w3.org/2003/InkML" xml:id="stk2" contextRef="#ctx0" brushRef="#br1">32140 14763 590 0,'0'0'178'4,"0"0"-145"2,0 0-11 1,0 0-22 1,0 0-156 0,0 0-405-2</inkml:trace>
    </iact:actionData>
  </iact:action>
  <iact:action type="add" startTime="29100">
    <iact:property name="dataType" value="strokeEraser"/>
    <iact:actionData xml:id="d3">
      <inkml:trace xmlns:inkml="http://www.w3.org/2003/InkML" xml:id="stk3" contextRef="#ctx0" brushRef="#br1">32398 14571 318 0,'0'0'373'4,"0"0"-338"1,0 0 35 2,0 0-70 2,0 0-92-3,0 0-57 2,0-15-164 0</inkml:trace>
    </iact:actionData>
  </iact:action>
  <iact:action type="add" startTime="29485">
    <iact:property name="dataType" value="strokeEraser"/>
    <iact:actionData xml:id="d4">
      <inkml:trace xmlns:inkml="http://www.w3.org/2003/InkML" xml:id="stk4" contextRef="#ctx0" brushRef="#br1">32948 14262 539 0,'0'0'113'6,"0"0"-107"-3,0 0-6 4,0 0-15 2,0 0-87-1,0 0-161-3</inkml:trace>
    </iact:actionData>
  </iact:action>
  <iact:action type="remove" startTime="29823">
    <iact:property name="style" value="instant"/>
    <iact:actionData xml:id="d5" ref="#d0"/>
  </iact:action>
  <iact:action type="add" startTime="29827">
    <iact:property name="dataType" value="strokeEraser"/>
    <iact:actionData xml:id="d6">
      <inkml:trace xmlns:inkml="http://www.w3.org/2003/InkML" xml:id="stk5" contextRef="#ctx0" brushRef="#br1">33135 14270 648 0,'0'0'168'7,"0"0"-107"-4,0 0 6 0,0 0-67 4,0 0-21 0,0 0-77 1,-10 0-169 0</inkml:trace>
    </iact:actionData>
  </iact:action>
  <iact:action type="add" startTime="30487">
    <iact:property name="dataType" value="strokeEraser"/>
    <iact:actionData xml:id="d7">
      <inkml:trace xmlns:inkml="http://www.w3.org/2003/InkML" xml:id="stk6" contextRef="#ctx0" brushRef="#br1">34035 12812 538 0,'0'0'115'6,"0"0"-57"0,0 0-1 1,0 0-57 0,0 0-19 1,0 0-181 0,0 0-229 0</inkml:trace>
    </iact:actionData>
  </iact:action>
  <iact:action type="add" startTime="30884">
    <iact:property name="dataType" value="strokeEraser"/>
    <iact:actionData xml:id="d8">
      <inkml:trace xmlns:inkml="http://www.w3.org/2003/InkML" xml:id="stk7" contextRef="#ctx0" brushRef="#br1">34035 12812 473 0</inkml:trace>
    </iact:actionData>
  </iact:action>
  <iact:action type="add" startTime="30886">
    <iact:property name="dataType" value="strokeEraser"/>
    <iact:actionData xml:id="d9">
      <inkml:trace xmlns:inkml="http://www.w3.org/2003/InkML" xml:id="stk8" contextRef="#ctx0" brushRef="#br1">34035 12812 473 0,'-61'-138'195'19,"68"138"-151"-19,-2 0 26 0,-2 0-70 1,-3 0-10-1,0 0-157 0,0 0-131 0</inkml:trace>
    </iact:actionData>
  </iact:action>
  <iact:action type="add" startTime="31283">
    <iact:property name="dataType" value="strokeEraser"/>
    <iact:actionData xml:id="d10">
      <inkml:trace xmlns:inkml="http://www.w3.org/2003/InkML" xml:id="stk9" contextRef="#ctx0" brushRef="#br1">34065 12631 485 0,'0'0'94'3,"0"0"-14"2,0 0 27 2,0 0-74 2,0 0-33-1,0 0-40-2,37-22-84 2,-37 22-15 1,0 3-136-2</inkml:trace>
    </iact:actionData>
  </iact:action>
  <iact:action type="add" startTime="31610">
    <iact:property name="dataType" value="strokeEraser"/>
    <iact:actionData xml:id="d11">
      <inkml:trace xmlns:inkml="http://www.w3.org/2003/InkML" xml:id="stk10" contextRef="#ctx0" brushRef="#br1">34149 12674 394 0,'0'0'388'5,"0"0"-348"-4,0 0 36 5,0 0-49 1,0 0-27 1,0 0-39 0,86-6-140-1,-86 6-215 1</inkml:trace>
    </iact:actionData>
  </iact:action>
  <iact:action type="remove" startTime="31858">
    <iact:property name="style" value="instant"/>
    <iact:actionData xml:id="d12" ref="#d1"/>
  </iact:action>
  <iact:action type="add" startTime="31860">
    <iact:property name="dataType" value="strokeEraser"/>
    <iact:actionData xml:id="d13">
      <inkml:trace xmlns:inkml="http://www.w3.org/2003/InkML" xml:id="stk11" contextRef="#ctx0" brushRef="#br1">34219 12917 587 0,'0'0'156'6,"0"0"-112"-1,0 0 16 2,0 0-44 1,0 0-16-1,0 0-55 0,28-13-127 1,-28 13-158 1</inkml:trace>
    </iact:actionData>
  </iact:action>
  <iact:action type="add" startTime="34631">
    <iact:property name="dataType"/>
    <iact:actionData xml:id="d14">
      <inkml:trace xmlns:inkml="http://www.w3.org/2003/InkML" xml:id="stk12" contextRef="#ctx0" brushRef="#br2">24898 15430 663 0,'0'0'216'4,"0"0"-45"3,0 0-24-1,0 0-39 3,0 0-2-3,0 0-14 1,0 0-33 1,23 31 15-1,-20-8-1 4,1 3-18-6,2 2-14 3,0-4-9-1,-5 2 6 3,6-4-11-4,-1-2-4 1,1-6-4 0,-1-2 0 1,-3-1-8 0,7 3 7-2,-5-4-6 2,3-3 1 0,-3-2-5-2,-3-2 4 2,3 3-2 1,1 0-10-2,1-3 0-1,-4 5 0 2,1-2 0 4,5-1 0-7,-5 3 0 0,-1-1 0 3,9-2 0 3,-4-3 0-5,8 4 0 0,5 0 0 1,2-6 0 1,7 0 0 0,1 0 0-2,8 0 0 9,-2 0 0-9,4 0 0-2,-2 0 0 3,-1 0 0 2,1 0 0 1,-7-12 0-6,4-2 0 2,0 4 0 4,4-5 0 4,0-2 0-11,-2 2 0 4,1-7 0-2,2 3 0 2,-2 6 0 4,1-4 0-8,-2 2 0 5,-3 7 0 3,1-6 0-5,0 3 0 2,3-1 0-3,2-5 0 3,2 2 0 0,1-2 0-1,2 4 0 2,5-6 0 1,-6-1 0-5,4 3 0 0,-1-3 0 6,1 3 0-6,2-2 0 3,4-4 0-2,2 1 0 4,-5-3 0-1,2 0 0-2,-5 0 0-1,-6-1 0 2,-5 3 0-2,-8 6 0 3,-3 3 0-2,-10 6 0 6,3-1 0-10,-8 7 0 4,-1-7 0-1,2 4 0 1,-2 1 0 2,-6 4 0-2,3-1 0-1,-4 1 0 2,5 0 0 0,-5 0 0 3,-1 0 0-3,1 0 0-4,-1 0 0 3,2 0 0 2,-4 0 0-4,6 0 0 3,-1 0 0 0,7 0 0 6,9 19 0-14,-3 7 0 8,5 4 0 0,-5 1 0 0,-1-1 0 0,2-1 0 1,-4-1 0-4,-3-4 0 5,-6 3 0-3,3-7 0-3,-7-2 0 6,4-4 0-3,-4 1 0 1,-3 0 0-2,0-10 0 2,0 0 0 1,3-5 0-2,-3 0 0 0,0 0 0 0,0 0 0 0,0 0 0 2,0 0 0-3,0 0 0 2,0 0 0 0,0 0 0-2,0 0 0 2,0 0 0-1,0 0 0 4,0 0 0-8,7-8 0 7,-1-26 0-3,3-8 0 1,-3-11 0-2,4-3 0 3,-6-5 0-1,5 3 0 2,-5 0 0-7,-1 4 0 6,0 11 0-3,3 12 0 3,-3 10 0-4,-2 4 0 3,2-6 0 2,1 6 0-3,-1 6 0 1,0 0 0-3,0 2 0 5,1 1 0-3,2-1 0-2,4 1 0 5,2-1 0-4,7-2 0 5,6 2 0-4,-5 4 0-1,4-3 0 2,-3 0 0 4,2-1 0-8,-3 1 0 6,3-4 0-6,-5 5 0 10,2-8 0-11,-1 4 0 7,-2-1 0-5,-2 1 0 6,8-6 0-7,0 1 0 8,5-7 0-7,-2 1 0 9,4 1 0-9,-4 6 0-5,-2 0 0 8,-3 4 0-1,-2-4 0 3,-1 1 0-2,8-3 0-4,0-5 0 5,-2-7 0-4,0-6 0 3,-1-2 0 4,-3 0 0-1,3-5 0-11,-5-3 0 8,2-9 0-1,-1-2 0 1,-5-4 0-2,5-6 0 2,-1-1 0 8,-8-6 0-11,3-2 0-4,-3-2 0 6,-4 4 0 4,1 11 0-5,-3 12 0 6,5 7 0-7,-6 7 0 3,-2 2 0-1,2 1 0 4,2-7 0-6,-1 1 0 6,-3-4 0-4,-1 1 0-7,3 3 0 9,2 8 0-2,0 5 0 1,-3 8 0-2,-2 5 0 3,6 9 0-3,-6 1 0 4,0 3 0-7,0 0 0 7,0 0 0-1,0 0 0 1,0 28-24-9,0 43-117 8,0-31-187-2,0 28-109 2</inkml:trace>
    </iact:actionData>
  </iact:action>
  <iact:action type="add" startTime="36682">
    <iact:property name="dataType"/>
    <iact:actionData xml:id="d15">
      <inkml:trace xmlns:inkml="http://www.w3.org/2003/InkML" xml:id="stk13" contextRef="#ctx0" brushRef="#br2">27865 15568 408 0,'0'0'389'5,"0"0"-239"3,0 0-8 0,0 0-48-2,0 0-33 2,0 0 5 0,0 0 4 0,17-30 10-1,-17 30-1 0,0 0 9 1,0 11 0 0,-13 25-17-2,-20 18-23 2,-11 13-9 0,-4 6-10 0,-4 9-15-2,-4 2-5 4,1-5-2-1,4-12-2-1,7-8-2-4,5-10 0 3,16-19 0 3,6-8-1-4,9-10 2 2,3-7 7 1,5-5 3-3,0 0 10 2,0 0-3-1,5 6-9 0,27-6-2 4,21 2-7-6,10-2-3 1,5 0 0 3,9 0 0-3,-1 0 0 3,-8 0 0-2,-7 0 0 1,-6 0 0-1,-13 0 0 1,-6 0 0-2,-16 0 0 1,-1 0 0 1,-10 0 0 0,0 0 0-2,-4 0 0 2,-5 0 0 0,0 0 0 1,0 0 0-3,0 0 0 2,2-13 0 0,-2-30 0 1,3-21 0 1,-3-18 0-4,0-16 0 0,0 0 0 3,-3 2 0-3,-13 15 0 7,0 17 0-10,3 19 0 5,-3 19 0-3,9 9 0 4,2 11 0 1,-3 6-58-5,3 0-29 5,2 0-51-3,3 0-55-1,0 12-75 1,0 13-328 1</inkml:trace>
    </iact:actionData>
  </iact:action>
  <iact:action type="add" startTime="37397">
    <iact:property name="dataType"/>
    <iact:actionData xml:id="d16">
      <inkml:trace xmlns:inkml="http://www.w3.org/2003/InkML" xml:id="stk14" contextRef="#ctx0" brushRef="#br2">28378 15774 361 0,'0'0'352'4,"0"0"-220"4,0 0 39-1,0 0-95 1,0 0-26-1,0 0-4 0,25-12-4 2,-21 12 6-2,3 0 5-2,-3 6-4 3,2 5 2 0,-6 3-11 0,0 3-24-2,0 5-12 2,0 2 2 0,0 6-4 0,0-2 8-2,0 0 7 2,0 2-1 0,0 0 3 0,0-3-4-2,0 1-5 3,0-4-8-2,8-7 2 6,18-10-4-8,4-7-3 0,9 0-3 4,6 0-7-2,-1-39 3 1,-1-3 6-2,-7-12 2 3,-7 2 0 0,-8 0-1-3,-5 8 3 0,-8 7-1 5,0 14 1-6,-6 9 0 2,-2 14 0-1,0 0 1 3,0 0 4-1,0 0 7-2,0 8 19 5,0 36-15-6,-7 22-3 4,-4 16-3-3,2 14 3 1,-4 5 7 1,-2 15-1-1,-9 4 1 1,-4 7-12-1,-8-4-3 3,-8-12-2-4,-1-15-1-1,-1-19-1 7,4-16 0-7,10-16-2 4,-4-16-2-2,3-9-4 2,-1-12-15-1,-1-8-33-2,1 0-28 1,-7-28-12 5,-2-40-45-7,25 25-60 2,14-8-326 1</inkml:trace>
    </iact:actionData>
  </iact:action>
  <iact:action type="add" startTime="38582">
    <iact:property name="dataType"/>
    <iact:actionData xml:id="d17">
      <inkml:trace xmlns:inkml="http://www.w3.org/2003/InkML" xml:id="stk15" contextRef="#ctx0" brushRef="#br2">29833 15602 89 0,'0'0'593'5,"0"0"-504"3,0 0 61 0,0 0-32-2,0 0-32 2,0 0 2 2,0 0-15-1,-52 177 0-4,51-126-1 4,1 0-18-4,0-7-16 3,0-2-15 1,24-10-8-3,12-12-1 3,5-7 1 0,8-13-10-1,-2 0-5 0,-2-20-4-1,0-25 1 2,-11-11 0-7,-2 1 1 10,-10 3 2-7,-12 10-1 3,-1 20 1-1,-9 13 0 1,0 7 0 4,0 2 1-9,0 0 2 5,0 0 5 0,0 0 29 0,0 26 20 0,-12 12-20-2,1 6-7 0,2 5-13 1,0-7-5 5,6-3-5-8,-1-4-5 5,4-5-2-3,0-5-16 4,0 1-26-3,0-1-30-2,0 2-26 4,0-12-32 5,0-3-53-13,4-12-54 6,4 0-416 3</inkml:trace>
    </iact:actionData>
  </iact:action>
  <iact:action type="add" startTime="39049">
    <iact:property name="dataType"/>
    <iact:actionData xml:id="d18">
      <inkml:trace xmlns:inkml="http://www.w3.org/2003/InkML" xml:id="stk16" contextRef="#ctx0" brushRef="#br2">30303 16064 787 0,'0'0'177'4,"0"0"-83"3,0 0 4 0,0 0-32 1,45-146 0 0,-34 106-16-1,5 3-7 0,5 3-17 1,-3 6-9 0,0 5-11-2,-7 10 0 2,3 5-3 0,-4 4 6 0,-2 4 7-2,5 0 2 3,-1 0 3-2,0 0-1 3,-4 17-5-6,1 9-9 5,-2 13-3 1,-4 9-2-5,-3 9-2 1,0 1 1 2,0 2-4 4,0-10-19-7,0-10-40 3,0-14-54-2,4-8-35 2,1-18-92 0,-1 0-447-2</inkml:trace>
    </iact:actionData>
  </iact:action>
  <iact:action type="add" startTime="39357">
    <iact:property name="dataType"/>
    <iact:actionData xml:id="d19">
      <inkml:trace xmlns:inkml="http://www.w3.org/2003/InkML" xml:id="stk17" contextRef="#ctx0" brushRef="#br2">30725 15972 513 0,'0'0'397'4,"0"0"-235"5,0 0-53-3,0 0-83 1,0 0-26 1,0 0-2-2,13 64-65 2,-13-59-156 0</inkml:trace>
    </iact:actionData>
  </iact:action>
  <iact:action type="add" startTime="39649">
    <iact:property name="dataType"/>
    <iact:actionData xml:id="d20">
      <inkml:trace xmlns:inkml="http://www.w3.org/2003/InkML" xml:id="stk18" contextRef="#ctx0" brushRef="#br2">30902 15369 107 0,'0'0'537'6,"0"0"-418"-6,0 0-15 1,0 0-104 1,0 0-4-2,0 0-80 0,15-62-83 0,-15 71-223 0</inkml:trace>
    </iact:actionData>
  </iact:action>
  <iact:action type="add" startTime="39735">
    <iact:property name="dataType"/>
    <iact:actionData xml:id="d21">
      <inkml:trace xmlns:inkml="http://www.w3.org/2003/InkML" xml:id="stk19" contextRef="#ctx0" brushRef="#br2">31151 14968 512 0,'0'0'286'1,"0"0"-83"9,0 0-62-6,0 0-84 5,-5 150 10-3,-15-73 14 4,-2 7-1-5,4-3-18 3,-3 3-13 0,7 10-15-3,-2-2-7 4,0-4-9-2,3-6-13 3,6-21-5-3,-1-8-4 0,5-13-29 1,3-9-31 2,0-17-50-3,0-14-88 2,0 0-164-5</inkml:trace>
    </iact:actionData>
  </iact:action>
  <iact:action type="add" startTime="39988">
    <iact:property name="dataType"/>
    <iact:actionData xml:id="d22">
      <inkml:trace xmlns:inkml="http://www.w3.org/2003/InkML" xml:id="stk20" contextRef="#ctx0" brushRef="#br2">31258 15543 809 0,'0'0'180'5,"0"0"-36"2,0 0-52-1,-175-11-67 2,121 11-25-1,6 0-13 0,12 6-77 2,26 1-141-1,8 6-388-2</inkml:trace>
    </iact:actionData>
  </iact:action>
  <iact:action type="add" startTime="40752">
    <iact:property name="dataType"/>
    <iact:actionData xml:id="d23">
      <inkml:trace xmlns:inkml="http://www.w3.org/2003/InkML" xml:id="stk21" contextRef="#ctx0" brushRef="#br2">29232 16774 699 0,'0'0'193'4,"0"0"-25"6,0 0-32-7,0 0-24 5,0 0 1 0,5 208-26 0,-23-103-10-2,-7 9-8 2,-3-1-25 0,4-13-5 1,-1-19-25-4,6-12-10 3,-1-12-4 0,8-13-10 0,-4-2-38-2,6-10-46 2,10-13-50 0,0-19-99-1,0 0-141 0</inkml:trace>
    </iact:actionData>
  </iact:action>
  <iact:action type="add" startTime="41053">
    <iact:property name="dataType"/>
    <iact:actionData xml:id="d24">
      <inkml:trace xmlns:inkml="http://www.w3.org/2003/InkML" xml:id="stk22" contextRef="#ctx0" brushRef="#br2">29345 17564 703 0,'0'0'154'4,"0"0"4"6,0 0-78-6,0 0-32 4,0 0 4-2,197 0-16 3,-154-20-6-3,-8 0-12 7,-6-2-10-5,-10-3-8-5,-10-1 0 4,-9 6-1 2,0 7-1 0,0 1 1-3,-18 12 1 3,-12 0 2-1,-4 0 4 2,-6 0 6-8,-1 20 29 5,9 17 17 2,5-1 3-1,8 4-15-1,6-3-9-2,9 1-1 5,4-1-19 2,0-6-9 9,0-1-8-21,29-3 0 0,16-8-17 13,4-14-29-12,4-5-16 5,1 0-83 1,-10-11-18 3,-37-2-111-3,2 1-375-2</inkml:trace>
    </iact:actionData>
  </iact:action>
  <iact:action type="add" startTime="41421">
    <iact:property name="dataType"/>
    <iact:actionData xml:id="d25">
      <inkml:trace xmlns:inkml="http://www.w3.org/2003/InkML" xml:id="stk23" contextRef="#ctx0" brushRef="#br2">29867 17690 501 0,'0'0'275'3,"0"0"-104"4,0 0-39 0,0 0-60 0,126-157-7 1,-112 136-12-2,-4 16-3 3,-7 0-8 1,-3 5 5-4,0 0-2 2,0 0-11 1,2 10 3-2,6 22-18 0,0 13-18 2,2 0 2 1,-4 3-3-8,1-15-15 8,-1-7-29-5,1-15-48 6,4-11-44-3,8 0-10 2,-9 0-166-9,6-13-240 6</inkml:trace>
    </iact:actionData>
  </iact:action>
  <iact:action type="add" startTime="41698">
    <iact:property name="dataType"/>
    <iact:actionData xml:id="d26">
      <inkml:trace xmlns:inkml="http://www.w3.org/2003/InkML" xml:id="stk24" contextRef="#ctx0" brushRef="#br2">30457 17499 541 0,'0'0'201'4,"0"0"-38"3,0 0-24 0,0 0-65 1,0 0-12-3,0 0-7 3,-102 17 2 1,89-6-14-3,10 1-10 3,3-5 5-2,0 6 3 2,0-3-23-3,20-7-18 2,17 1-12-1,-1-4-4 8,3 0-13-15,-7-17 8 7,1-23-2 3,-12-8 5-1,2-5 8-5,-10 5 9 3,-10 9 1 6,-2 13 1-6,-1 16 0 0,0 10 1-4,0 0 5 6,0 0 21-2,0 13 37 6,-17 41 2-11,-15 18-48 8,4 13 3-2,7 10-2-3,-3 0 1 0,6 10 3 4,0 2-7 8,-5-12 10-17,7-9-17 8,-1-5 1 6,-7-27-2-11,7-7-5 4,-2-17-4-3,-1-10-1 4,0-20-4 1,-8 0-25-5,-8-12-37 5,2-38-10-1,7-20-48 3,20 34-89-4,7-1-108-2</inkml:trace>
    </iact:actionData>
  </iact:action>
  <iact:action type="add" startTime="42284">
    <iact:property name="dataType"/>
    <iact:actionData xml:id="d27">
      <inkml:trace xmlns:inkml="http://www.w3.org/2003/InkML" xml:id="stk25" contextRef="#ctx0" brushRef="#br2">31102 16742 24 0,'0'0'415'4,"0"0"-282"2,0 0 0 1,0 0-31 2,0 0 24-1,0 0-2-5,15-5-12 5,-15 62-18 0,-15 13-37 0,-9 23 4 0,4 5-10-1,-5 6-3 1,-2-5-22 1,7-8-12-3,-4-14-9 1,10-15-4 3,-1-6-1 0,2-11-7-8,3-8-25 6,7-18-36 10,3-7-40-18,0-12-38 8,0 0-88-3,8-6-353 5</inkml:trace>
    </iact:actionData>
  </iact:action>
  <iact:action type="add" startTime="42560">
    <iact:property name="dataType"/>
    <iact:actionData xml:id="d28">
      <inkml:trace xmlns:inkml="http://www.w3.org/2003/InkML" xml:id="stk26" contextRef="#ctx0" brushRef="#br2">31216 17213 792 0,'0'0'125'5,"0"0"33"0,0 0-96 4,0 0-42-2,-206-62-13 0,161 56-7-1,13 0-22 4,9 1-55 0,20-9-103-7,3 9-122 5,0-5-267 6</inkml:trace>
    </iact:actionData>
  </iact:action>
  <iact:action type="add" startTime="42819">
    <iact:property name="dataType"/>
    <iact:actionData xml:id="d29">
      <inkml:trace xmlns:inkml="http://www.w3.org/2003/InkML" xml:id="stk27" contextRef="#ctx0" brushRef="#br2">31487 16690 559 0,'0'0'156'3,"0"0"7"2,0 0-75 0,10 154-21 5,-37-61 11-3,-4 20-22 0,-1 14 10 2,1-9 9-3,7-12-11 2,-2-25-5-1,3-17-18 0,11-21-17 2,4-11-9-1,8-25-5 0,0-7 3-4,0 0-13 6,0 0 0-3,23 0-17 0,13-20 17 0,2 1 0 1,-5-6 2-1,-2 7 0 2,-8 11 2-4,-10 1-1 5,-6 0 0-3,-1 6 0 0,-3 0 3-1,-2 6-1 2,-1 33-5 3,0 15-4-6,0 7 3 3,0 4 1 1,0-3-3 0,0-18-9-4,0-13-14 1,0-11-22 4,0-8-31-3,0-12-68-1,10 0-52 0,-1-9-309 4</inkml:trace>
    </iact:actionData>
  </iact:action>
  <iact:action type="add" startTime="45006">
    <iact:property name="dataType"/>
    <iact:actionData xml:id="d30">
      <inkml:trace xmlns:inkml="http://www.w3.org/2003/InkML" xml:id="stk28" contextRef="#ctx0" brushRef="#br2">28688 5460 525 0,'0'0'305'4,"0"0"-133"3,0 0-40 3,0 0-45-6,0 0-16 2,0 0 10 4,0 0-5-4,0-9-25 2,0 9-2-1,0 0 4 1,0 0-3-1,0 0 3 3,0 0-5-6,0 0-5 5,0 0-9-2,0 0-6 2,20 0-15-3,8 0-8 1,5 0-1 3,-2 0 1-3,5 3-1-2,2 6 7 4,1-1-6-1,-2 4-1 1,3-4-1 4,-9 2-1-10,-2 2-2 3,-8-7 4 2,-11 5-1-2,-1-5 4 3,-1 4 3-2,0 4 4 3,3 9 3-4,2 7-3-1,-6 8-4 4,6-6-7-1,-2 0 1-2,-1-6-1 2,-3 0 1 0,2 1-4-1,-2 2 3 0,0 6 0 0,3 3 2 4,-4 10-5-4,-1 0 3-1,0 5-3 3,-2 9 4-4,-3 1-3 4,0 2-1-4,0-2 1 5,0-5-1-3,0 1 6 2,0 2-5-5,0 4-1 4,-3-2 4 0,-5-5-1 1,0 4-2-1,-5 1 4 0,5 2-5-2,-5 0 0 1,0-2 0 0,4 5 0 1,0 5 0 1,-2-3 0 0,3 2 0-5,-2-7 0 3,3 5 0 2,3-3 0-1,-4 1 0 0,1 7 0 1,6-2 0-4,-2 5 0 3,-3 4 0-3,6 1 0 3,-3-1 0-1,3-2 0 2,0-5 0-3,0-2 0 2,0-8 0 0,0 2 0 0,0-11 0-2,0-1 0 2,0-5 0 0,-4-5 0 0,1 4 0-2,-2 3 0 2,0 5 0 0,-3 5 0 1,1 15 0-4,1 0 0 6,3 3 0-6,3-12 0 6,0-11 0-7,0-14 0 5,0-9 0-2,0-6 0 1,0-5 0-3,0-3 0 3,0 4 0 1,0-3 0-2,0-3 0-1,0 0 0 3,3 0 0 1,6-6 0-5,0-1 0 3,4 2 0 1,3 0 0-3,3-2 0 3,2 4 0-3,2 3 0 4,8-2 0-4,7 2 0 2,5-1 0 0,6 3 0-2,-1 4 0 1,7-3 0 1,-10-6 0 2,5-3 0-6,-14-2 0 5,-6-1 0 0,-5-1 0-5,1-3 0 4,0 2 0 0,-1 3 0 0,7-4 0-1,-5 1 0 2,1 1 0-3,1 0 0 5,-5-2 0-8,4 0 0 6,-4-2 0-2,0-3 0 2,0 4 0-3,4-4 0 1,1 0 0 1,4 0 0 0,-2 0 0-1,2 0 0 3,-6 3 0-2,1-3 0-2,-3 0 0-1,-5 0 0 3,-1 0 0-1,-8 0 0 2,2 0 0-3,-8 0 0 5,2 0 0-6,-3 0 0 4,-2 0 0-4,-2 0 0 4,3 0 0-2,-3 0 0 4,0 0 0-9,0 2 0 7,0-2 0-1,0 0 0 1,0 0 0-3,-21 0 0 1,-15 0 0 2,-9 0 0-1,-3 0 0 0,-2 0 0-3,5 0 0 6,4 0 0-6,2 0 0 6,9 9 0-8,-1 8 0 5,-1 5 0 1,5 6 0-1,-7 6 0-2,1 9 0 1,3 6 0 3,-4 11 0-7,8 4 0 6,4 9 0 0,6 4 0 0,3-5 0-4,0 7 0 3,8-2 0 3,-4-11 0-7,3-1 0 4,2-3 0 1,1-6 0-4,0 3 0 6,0 0 0-7,-4 0 0 3,5-5 0 2,-2 2 0 3,0 2 0-9,1 2 0 4,1 1 0 2,2 3 0-2,-3 5 0-2,3-2 0 3,0 4 0 0,0-4 0 0,0-3 0 0,0-7 0-1,0-7 0 1,-2-3 0 0,-4-1 0-2,1-4 0 4,0-3 0-5,-6-3 0 3,0 5 0-1,-8-2 0 1,-6 3 0 1,-11 3 0-2,-13 2 0 2,-11 0 0-1,-5 2 0 4,-15-7 0-4,4-5 0-8,-4-3 0 6,5-1 0 5,5-8 0-7,11-1 0 4,6-5 0 2,14-8 0-5,13-5 0 2,9-6 0 2,11 0 0-3,-3 0 0 2,-2 0-58 0,-10-29-167-2,18 5-162 1,-4-16-59 2</inkml:trace>
    </iact:actionData>
  </iact:action>
  <iact:action type="add" startTime="47282">
    <iact:property name="dataType"/>
    <iact:actionData xml:id="d31">
      <inkml:trace xmlns:inkml="http://www.w3.org/2003/InkML" xml:id="stk29" contextRef="#ctx0" brushRef="#br2">31199 9180 364 0,'0'0'322'2,"0"0"-120"3,0 0-29 2,0 0-62 0,0 0-4 1,0 0 0-2,0 0-16 3,-48 183-11-1,1-106 2 0,-12 13-13-1,-8-1-12 1,4 1-15 1,-4-8-18 1,3-15-8-7,13-8-12 4,5-14-1 4,13-11-1-6,18-15-1 1,5-8 0 3,10-7 2-1,0-4 0 0,0 0 15-1,0 0 9 1,0 0 2-2,28 0-10 4,15 0-16-4,11 0-2 0,9 2-1 2,8-2 1 0,3 0-1-2,-1 0 1 2,4 0-1 10,-11 0 0-18,-2 0 0 12,-10 0-1-8,-14 0 1 3,-6 0 3 3,-11 0-3-6,-9 0-1 5,-8 0 1-4,1 0 0 3,-4 0-2-1,-3 0 1 1,0 0-1-1,0 0-2 8,0-17-4-15,0-17 5 12,-7-15 1-5,-22-20 2-2,2-7 0 3,3-5-2-3,-2 3 2 3,7 7 1 7,3 10-1-12,3 13-9 6,6 6-48-3,-1 10-56 2,6 5-58-5,2-2-57 5,0 23-48 8,0 1-300-12</inkml:trace>
    </iact:actionData>
  </iact:action>
  <iact:action type="add" startTime="47928">
    <iact:property name="dataType"/>
    <iact:actionData xml:id="d32">
      <inkml:trace xmlns:inkml="http://www.w3.org/2003/InkML" xml:id="stk30" contextRef="#ctx0" brushRef="#br2">31899 8664 4 0,'0'0'646'3,"0"0"-495"0,0 0 17 4,0 0-58-1,0 0-40 3,0 0-14-2,0 0-7 2,22 92 10-2,-38-32-10 0,-3 2 7 1,-3 5-13 0,-4 2-2 0,3 5-16 3,-8-2-3-7,8 2 4 5,0-3 2-4,6-7-6 3,1-5-8 5,3-2 13 1,5-10-1-12,5-2-2 7,3-6-4-6,0-2 14 9,0 2-7-8,0-6 8 7,0-2-15-7,13-8 0 4,2-6 8-3,1-2-1 4,0-8-8-4,8 3-4 2,5 0-5 0,2-4-5 0,5-2-3 6,-5 3-1-7,-1-7 0-2,-2 0-1 8,1 0-6-8,-3 0-26 6,4 0-16-6,0-17-50 7,4-17-71-6,-2-16-34 3,-21 28-82-1,5-1-297 2</inkml:trace>
    </iact:actionData>
  </iact:action>
  <iact:action type="add" startTime="48342">
    <iact:property name="dataType"/>
    <iact:actionData xml:id="d33">
      <inkml:trace xmlns:inkml="http://www.w3.org/2003/InkML" xml:id="stk31" contextRef="#ctx0" brushRef="#br2">32303 9279 969 0,'0'0'121'4,"0"0"2"3,0 0 36 2,-201-33-77-4,98 33-49 3,6 0-21 0,2 0-11 0,16 0-2-2,15 0-25 3,7 0-82-1,55 0-64 0,2 0-128 0</inkml:trace>
    </iact:actionData>
  </iact:action>
  <iact:action type="add" startTime="48891">
    <iact:property name="dataType"/>
    <iact:actionData xml:id="d34">
      <inkml:trace xmlns:inkml="http://www.w3.org/2003/InkML" xml:id="stk32" contextRef="#ctx0" brushRef="#br2">30455 11001 741 0,'0'0'183'6,"0"0"-20"-3,0 0-88 5,0 0-14 0,0 0 17-1,0 0 2 1,-26 123-10-2,13-79-27 2,11 0-6 1,2 1-17 0,0-8-5-4,9-5-5 2,25-7-10 1,8-9-7 0,0-13-2-2,5-3 0 3,1-3 0-1,-3-41-1 0,-3-13 3 0,-4-4 3-2,-15 4 3 14,-3 15 0-18,-14 13 1 4,-3 21 1 1,-3 8 1-3,0 0-1 5,0 0 10-3,0 0 22 4,0 12-7-3,-16 27-6 5,-4 12 3-8,0 3-1 4,8-10-9-4,0-4-4 5,8-10-5-3,0-5-2 2,2-8-2 3,2-3-1-6,0-4-3 8,0-7-34-9,0-3-57 1,0 0-119 2,10 0-47-1,-2 0-638 2</inkml:trace>
    </iact:actionData>
  </iact:action>
  <iact:action type="add" startTime="49336">
    <iact:property name="dataType"/>
    <iact:actionData xml:id="d35">
      <inkml:trace xmlns:inkml="http://www.w3.org/2003/InkML" xml:id="stk33" contextRef="#ctx0" brushRef="#br2">30904 11489 485 0,'0'0'333'3,"0"0"-171"4,0 0-58-1,0 0-68 0,0 0-1 2,0 0-7-1,0 0 17 1,67-114 2-2,-50 73-18 2,5 3 0 0,1 8-20 3,-1 6-6-7,-7 7 0 4,4 2-2 0,-4 3-1 0,0 4 0-2,5 6 0 6,-4 2 2-3,-1 0 3-6,1 0 4 3,-6 27 25 2,-4 10-21 0,-6 2-13 4,0 1-1-10,0-4-5 6,0 2 1 4,0-11-2-1,0 2-11-10,-3-8-28 16,-5-1-40-9,6-16-62-7,2-4-240 7</inkml:trace>
    </iact:actionData>
  </iact:action>
  <iact:action type="add" startTime="49683">
    <iact:property name="dataType"/>
    <iact:actionData xml:id="d36">
      <inkml:trace xmlns:inkml="http://www.w3.org/2003/InkML" xml:id="stk34" contextRef="#ctx0" brushRef="#br2">31362 11457 523 0,'0'0'272'5,"0"0"-85"-1,0 0-104 2,0 0-60 2,0 0-19-3,0 0-4 1,18 126-14 2,-18-122-74 0,0-4-161-1</inkml:trace>
    </iact:actionData>
  </iact:action>
  <iact:action type="add" startTime="49855">
    <iact:property name="dataType"/>
    <iact:actionData xml:id="d37">
      <inkml:trace xmlns:inkml="http://www.w3.org/2003/InkML" xml:id="stk35" contextRef="#ctx0" brushRef="#br2">31567 11008 611 0,'0'0'130'6,"0"0"-14"-2,0 0-104 2,0 0-12 2,0 0-45-3,0 0-56 4,17-60-67-5,-17 60-210 4</inkml:trace>
    </iact:actionData>
  </iact:action>
  <iact:action type="add" startTime="50058">
    <iact:property name="dataType"/>
    <iact:actionData xml:id="d38">
      <inkml:trace xmlns:inkml="http://www.w3.org/2003/InkML" xml:id="stk36" contextRef="#ctx0" brushRef="#br2">31909 10574 336 0,'0'0'314'2,"0"0"-121"1,0 0-26 5,0 0-91-1,0 0-38 1,0 0 16 1,39 177 11 0,-39-95-19-3,-19 8-9 6,-5 5 3-7,-7-2-15 3,-2-9-8-4,1-5-9 6,4-10-8-1,1-17-10-2,9-7-30-3,3-16-50 5,12-18-38 0,3-11-122-3,0 0-439 1</inkml:trace>
    </iact:actionData>
  </iact:action>
  <iact:action type="add" startTime="50288">
    <iact:property name="dataType"/>
    <iact:actionData xml:id="d39">
      <inkml:trace xmlns:inkml="http://www.w3.org/2003/InkML" xml:id="stk37" contextRef="#ctx0" brushRef="#br2">31994 11168 703 0,'0'0'77'3,"0"0"11"3,0 0 47 2,0 0-92-1,0 0-21-2,0 0-14 3,-189-29-8 0,158 29-5 0,8-2-81-2,23 2-152 3,0-4-254-1</inkml:trace>
    </iact:actionData>
  </iact:action>
  <iact:action type="add" startTime="51043">
    <iact:property name="dataType"/>
    <iact:actionData xml:id="d40">
      <inkml:trace xmlns:inkml="http://www.w3.org/2003/InkML" xml:id="stk38" contextRef="#ctx0" brushRef="#br2">30681 11930 434 0,'0'0'230'5,"0"0"-47"4,0 0-22-6,0 0-63 6,0 0 5 0,0 0 21-3,0 0-15 0,44 47-50 3,-44 23-29-2,0 9 11 2,-2 9 17-5,-14 1-22 7,2 2-18-5,-7-2-4 4,6-7-11-5,-1-18-2 1,8-10-2 3,-2-17-2-1,7-18-31-2,-1-11-57 3,4-8-53-2,4 0-92 0,12-22-92 3</inkml:trace>
    </iact:actionData>
  </iact:action>
  <iact:action type="add" startTime="51302">
    <iact:property name="dataType"/>
    <iact:actionData xml:id="d41">
      <inkml:trace xmlns:inkml="http://www.w3.org/2003/InkML" xml:id="stk39" contextRef="#ctx0" brushRef="#br2">30897 12328 437 0,'0'0'402'4,"0"0"-265"1,0 0 20 1,-187-16-76 0,118 16-23 2,11 0-27-1,7 0-25 1,15-6-6-1,12 3-6 2,16-3-51-1,8-5-60-3,0 6-112 3,11 0 19 1</inkml:trace>
    </iact:actionData>
  </iact:action>
  <iact:action type="add" startTime="51519">
    <iact:property name="dataType"/>
    <iact:actionData xml:id="d42">
      <inkml:trace xmlns:inkml="http://www.w3.org/2003/InkML" xml:id="stk40" contextRef="#ctx0" brushRef="#br2">31051 12476 693 0,'0'0'266'4,"0"0"-96"-1,0 0-48 6,0 0-73-5,0 0-40 5,32 167-9-1,-32-139 0 0,-5-11-14 2,-3-5-48-2,0-12-79-3,8 0-229 11</inkml:trace>
    </iact:actionData>
  </iact:action>
  <iact:action type="add" startTime="51669">
    <iact:property name="dataType"/>
    <iact:actionData xml:id="d43">
      <inkml:trace xmlns:inkml="http://www.w3.org/2003/InkML" xml:id="stk41" contextRef="#ctx0" brushRef="#br2">31151 12236 8 0,'32'-71'661'3,"-24"55"-507"1,-3 4-2 4,-5 9-85-1,0 3-41 1,0 0-16-2,0 0 1 3,0 0-10-4,0 0-1 5,0 0-12-1,0 0-25-3,0 24-46 2,0-11-137-3,0 0-267 5</inkml:trace>
    </iact:actionData>
  </iact:action>
  <iact:action type="add" startTime="51872">
    <iact:property name="dataType"/>
    <iact:actionData xml:id="d44">
      <inkml:trace xmlns:inkml="http://www.w3.org/2003/InkML" xml:id="stk42" contextRef="#ctx0" brushRef="#br2">31342 12486 303 0,'0'0'226'2,"0"0"-71"1,0 0-34 7,2 148-42-2,-2-114 12-1,-12-2-14-1,3-12-16 2,2-7-21 1,1-7-9-4,6-6-10 2,0 0-5 2,0 0-16-2,0-14 0 0,13-32 5 2,19-12-1 1,0-10-4-3,4-2-1-2,1 6-10 6,0 7 8-5,-8 12-4 3,-4 17 4-3,-9 11 3 8,-6 11 0-12,-7 6 1 10,-3 0 1-12,0 0 11 7,0 17 24 2,0 25-24-1,0 7-5 0,0 1-5 1,0-5 11-3,0-6-9 3,0-7 4-5,0-10-4 4,0-9-3-1,0-4 10 3,4-9 12-4,8 0-10 2,10 0-4-1,1-6-9 4,4-10-1-3,2 2-2-4,-5 6 2 3,-9 5 1 1,-3 3-1-1,-2 0 1 0,-4 0 1 2,-2 20 12-2,5 18-5 0,-6 13-7 0,-3 3-1 3,0-2-2-4,0-9 0 0,0-7-5 5,-3-8-16-6,-9-8-43 4,8-9-31-4,4-11-22 5,0 0-127-4,0-2-218 4</inkml:trace>
    </iact:actionData>
  </iact:action>
  <iact:action type="add" startTime="52381">
    <iact:property name="dataType"/>
    <iact:actionData xml:id="d45">
      <inkml:trace xmlns:inkml="http://www.w3.org/2003/InkML" xml:id="stk43" contextRef="#ctx0" brushRef="#br2">32005 12659 216 0,'0'0'188'4,"0"0"-46"1,0 0 10 3,168-64-60-1,-125 47-16-2,-1-4-24 2,-4-5-16 1,-3-5-20 1,-6 2 5-4,-5 4-2 3,-8 1-11 0,-8 1-8 0,-6-2 1-1,-2-4-1 2,0 1-1-3,-11 0-2 3,-17 8 3-1,-4 10 0-2,-4 10 5 3,3 0 13-2,-8 22 39 1,-1 25 27-2,2 12 0 4,12 0-18 8,8 0 3-15,11-2-24-3,9-4-10 9,0-2-15 3,0-4-4-8,32-4-15 6,9-12-1-6,9-9-8 4,0-9-41-3,-5-6-62 5,-34-7-73-1,-2 0-276-3</inkml:trace>
    </iact:actionData>
  </iact:action>
  <iact:action type="add" startTime="58627">
    <iact:property name="dataType"/>
    <iact:actionData xml:id="d46">
      <inkml:trace xmlns:inkml="http://www.w3.org/2003/InkML" xml:id="stk44" contextRef="#ctx0" brushRef="#br0">25792 8735 447 0,'0'0'282'5,"0"0"-128"-1,0 0 9 3,0 0-29 1,0 0-37 1,0 0-28-2,0 0-2-1,0 0-12 2,25-52 22 0,-86 39-26 2,-32 4 11-5,-11 9 2 3,-12 0-20 2,-5 17 1-4,14 33-14 1,0 19 0 1,13 15-2 9,8 15 2-10,11 9-1-7,5 10 1 11,11 3 1 1,15 10-11-7,17 10-21-4,27 7 0 8,0-3 0 1,71-5 0-4,32-19 0 2,23-23 0-2,16-21 0 1,24-44 0 9,18-33 0-10,18-22 0-6,8-77 0 9,-16-32 0-2,-39-29 0 2,-39-22 0-5,-52-11 0 7,-46-12 0-5,-18 2 0 4,-45 17 0-6,-44 35 0 10,-12 40 0-14,-4 40 0 7,8 38-40 4,10 29-62-6,11 4-61 9,16 34-69-5,56 5-122-8,4 4-739 9</inkml:trace>
    </iact:actionData>
  </iact:action>
  <iact:action type="add" startTime="59414">
    <iact:property name="dataType"/>
    <iact:actionData xml:id="d47">
      <inkml:trace xmlns:inkml="http://www.w3.org/2003/InkML" xml:id="stk45" contextRef="#ctx0" brushRef="#br0">27520 6941 675 0,'0'0'214'4,"0"0"-35"4,0 0-62-3,0 0-49 3,0 0-26-2,0 0-16 2,-52 18 61 0,-46 18 12 1,-19 6-27-3,-6 11-7 4,-5 15-14-4,4 14-10 3,13 21 2 1,16 12-8-7,18 14-1 6,25 15-9 13,29 4-8-21,23 0 5-1,47-5-3 16,58-22-7-16,40-15-7 9,30-27 2 0,12-26 9-4,-3-34-16 4,-7-19-2-4,-25-30 2 4,-18-58-2-1,-23-38 0 1,-22-40-3-5,-39-27 5 6,-34-19-2-5,-16 5-4 3,-27 20-2 8,-46 34-21-10,-11 40-28-6,-19 52-48 10,-14 44-41-6,69 19-74 5,-4 54-105-3</inkml:trace>
    </iact:actionData>
  </iact:action>
  <iact:action type="add" startTime="60405">
    <iact:property name="dataType"/>
    <iact:actionData xml:id="d48">
      <inkml:trace xmlns:inkml="http://www.w3.org/2003/InkML" xml:id="stk46" contextRef="#ctx0" brushRef="#br0">26169 11676 457 0,'0'0'238'4,"0"0"-4"2,0 0-60 3,-39-160-58-2,-18 126-31-2,-21 1 19 3,-19 8-17-1,-18 9 13 1,-8 15 2 0,6 1-30-2,4 0-23 3,13 0-16-1,13 0-10-3,8 8 5 4,8 31 5-1,3 23 7-1,4 29 0 0,3 25-8 6,14 34-32-6,15 21 0-1,27 21 0-1,5 18 0 5,44-2 0-3,37-19 0 0,23-23 0 0,15-37 0 2,12-31 0-3,14-33 0 2,14-39 0-2,2-26 0 3,3-30 0-1,-3-56 0 0,-16-38 0-3,-29-35 0 3,-26-28 0 0,-38-9 0 1,-29-4 0-2,-23 20 0-1,0 27 0 1,-32 22-24 4,-17 33-88-6,-5 25-49 2,-2 25-55 0,31 48-57 2,9 12-146-2</inkml:trace>
    </iact:actionData>
  </iact:action>
  <iact:action type="add" startTime="61036">
    <iact:property name="dataType"/>
    <iact:actionData xml:id="d49">
      <inkml:trace xmlns:inkml="http://www.w3.org/2003/InkML" xml:id="stk47" contextRef="#ctx0" brushRef="#br0">27736 10251 562 0,'0'0'121'3,"0"0"-12"4,0 0 26-1,0 0-41 2,0 0-3-3,0 0 3 3,-216-67 7 1,116 67-11-2,-9 0-10-1,-13 0-14 3,-5 31-11-1,1 20 3 0,7 24-5-1,13 24-11 1,12 22-3-1,17 17-2 2,20 10-16 2,33 6 4-7,24 1-8 4,29-5 7 2,69-14-1-7,40-14-5 6,33-21-1-2,20-33-1 1,2-34-11-1,-4-34-5 2,-21-44-5 1,-16-59 5-6,-19-35-2 4,-31-25 0 0,-36-13 1-2,-35-1-2 2,-31 5 2 1,0 15-5-3,-38 22-8 1,-27 27-43 1,-16 30-16-2,-9 34-65 3,-12 21-35 0,63 23-85 4,2 19-299-10</inkml:trace>
    </iact:actionData>
  </iact:action>
  <iact:action type="add" startTime="62918">
    <iact:property name="dataType"/>
    <iact:actionData xml:id="d50">
      <inkml:trace xmlns:inkml="http://www.w3.org/2003/InkML" xml:id="stk48" contextRef="#ctx0" brushRef="#br0">20029 10507 744 0,'0'0'277'8,"0"0"-114"-5,0 0-54 4,0 0 2 1,-170 12-2 0,0-12-21-1,-30-20 5 3,-27-14-13-6,-11 0-30 6,16 6-4-5,25 9-16 3,33 8-10 10,44 5-6-11,36 6-7-7,32 0-2 16,36 0 2-16,16 0 0 6,16 6 2 0,92 32 41 3,61 19-42 4,55 7-6-9,33-8 1 4,5-7-2-3,-25-16 5 3,-36-14-2 6,-47-6-4-7,-63-11-2-6,-34-2 2 8,-34 0 3-2,-23 0 0-2,-5 0-3 3,-61-2 0 2,-40-28 0-4,-36 0 0 1,-13 2 0 1,-2 2 0 4,18 12 0-7,38 9 0 4,34 5 0-4,36 0 0 2,20 0 0 0,11 0 0-1,29 0 0 3,55 19 0 1,36 15 0-3,8 3 0 0,-11-3 0-1,-18-8 0 3,-38-9 0-2,-25-9 0 2,-27-6 0-5,-9 3 0 6,-25 1 0-3,-62 3 0 6,-33-1 0-8,-22-1 0 3,-2-5 0 0,18 0 0-5,19 1 0 5,34 3 0-2,33 0 0 5,28-5 0-5,12 3 0 1,17 4 0 0,54 7 0 1,22 4 0 0,7 3 0-2,-8 1 0 1,-23-3-35 9,-24-3-74-10,-22-7-39-6,-20-1-35 9,-3 0-47-2,-10-5-102 2,-19-2-518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49:56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3273">
    <iact:property name="dataType"/>
    <iact:actionData xml:id="d0">
      <inkml:trace xmlns:inkml="http://www.w3.org/2003/InkML" xml:id="stk0" contextRef="#ctx0" brushRef="#br0">16490 8441 936 0,'0'0'121'6,"0"0"26"-1,0 0 11 1,-140-180-62 2,2 133-28 0,-42 6-5 0,-31 21 8-1,-17 13 0 1,3 7-22 0,21 37-13 1,30 39-3-3,31 25 4 18,29 23-2-23,30 22 1-1,37 17 4 9,38 23-2-1,9 14-26-1,74 12-12 2,58-4 0-5,46-16 0 5,54-33 0-2,52-29 0 7,18-46 0-12,2-44 0 6,-34-40 0-2,-46-54 0 2,-53-64 0 4,-59-51 0-10,-60-41 0 8,-52-24 0-6,-52-5 0 4,-60 14 0 3,-25 40 0-8,-10 49-75 5,7 48-34 3,12 48-86-7,87 40-107 4,18 47-185 7</inkml:trace>
    </iact:actionData>
  </iact:action>
  <iact:action type="add" startTime="13932">
    <iact:property name="dataType"/>
    <iact:actionData xml:id="d1">
      <inkml:trace xmlns:inkml="http://www.w3.org/2003/InkML" xml:id="stk1" contextRef="#ctx0" brushRef="#br0">19482 8014 675 0,'0'0'162'7,"0"0"-17"0,0 0-22-3,-214-48-7 4,50 60-8 0,-41 56-2 1,-28 27-14-3,1 23-22 3,10 13-11 0,27 8-13-2,37 10-15 15,45 2-8-22,44 4-7 0,54 1-2 9,15-8 23-1,94-8-5 1,68-11 25-3,70-25-21 2,59-31-9-3,43-51-7 4,5-29-11 2,-14-106-6-7,-57-53 1 3,-51-44-4 4,-70-19-4-8,-66 8-3 7,-55 15 4-5,-26 29 0 6,-78 41-2-5,-54 39-3 3,-45 32-23-4,-32 44-52 1,-34 21-55 5,-20 28-74 7,160 30-60-15,16 15-282-3</inkml:trace>
    </iact:actionData>
  </iact:action>
  <iact:action type="add" startTime="14526">
    <iact:property name="dataType"/>
    <iact:actionData xml:id="d2">
      <inkml:trace xmlns:inkml="http://www.w3.org/2003/InkML" xml:id="stk2" contextRef="#ctx0" brushRef="#br0">17450 11269 46 0,'0'0'598'5,"0"0"-416"3,0 0 5-2,-173-121-55-1,24 121-26 3,-28 6-8 0,-7 35-2 0,-6 25-36-2,6 17-2 4,10 22 0-3,23 21-1 2,31 17-15-2,35 15-3 11,28 2 7-16,44 3-10 4,13 12-13 1,94-4 1-2,70 0-8 6,61-14-3-6,33-29-9 3,10-36 0 2,-12-45 3-6,-34-43-2 4,-20-14-5-1,-30-76-4-1,-31-47 2 4,-37-35-1 5,-47-29-1-13,-44-11-1 4,-13 6-3 0,-41 22-7 4,-36 37-34-7,-11 36-39 5,-8 36-26 4,-1 32-15-7,7 26-82 4,60 13-85-4,10 20-615 2</inkml:trace>
    </iact:actionData>
  </iact:action>
  <iact:action type="add" startTime="15099">
    <iact:property name="dataType"/>
    <iact:actionData xml:id="d3">
      <inkml:trace xmlns:inkml="http://www.w3.org/2003/InkML" xml:id="stk3" contextRef="#ctx0" brushRef="#br0">20891 11000 485 0,'0'0'127'2,"0"0"9"7,0 0-38-4,0 0-22 1,0 0 11 1,-243-136 1 2,90 136-7-2,-24 48 15 0,-33 25-12 2,-14 34 6-2,-10 22-23 2,8 25-18-4,26 15-23 17,41 5-2-22,38 1-6 6,63-4 2 0,58 1 12 9,31-1 13-13,109-8 9 8,68-12-27-8,53-24 7 7,24-40-20-1,4-41-4-2,-23-46-10 8,-32-21-5-11,-39-83 4 5,-55-49-2-1,-48-42 2-4,-54-32-3 7,-38-10 2 0,-33 8-5-5,-54 21-25 3,-23 30-22 0,-18 38-38-2,-8 36-43 4,-12 43-45-6,91 61-76 3,9 24-393 5</inkml:trace>
    </iact:actionData>
  </iact:action>
  <iact:action type="add" startTime="16462">
    <iact:property name="dataType"/>
    <iact:actionData xml:id="d4">
      <inkml:trace xmlns:inkml="http://www.w3.org/2003/InkML" xml:id="stk4" contextRef="#ctx0" brushRef="#br0">26695 12744 806 0,'0'0'220'5,"167"0"-54"-2,-48 0-21 7,21 0-45-4,18 0-24 2,13 0-18-2,10-14-12 2,1-3 12 1,-8 4 7 0,-12 1-14-2,-37 12 8 12,-36 0-3-14,-41 0-17-4,-35 0-1 11,-23 0-19-12,-106 0-15 9,-68 0-3 0,-65 0 0-4,-32 0 4 4,-17 0-3 1,14 0 6-6,23 6-8 7,34 20-4-7,59 1-2 4,55 1 6-1,53-6 0 1,60-5 0 2,93-2 1-6,104-1 1 5,89 2 3-1,31 8-1-1,11 0-4-1,-30 6-2 3,-57 2 2-2,-57-7 15 4,-67-10-6-7,-53-8-9 3,-48-4 0 2,-32-3 0-2,-95 0 0 2,-63-10 0-1,-47-22 0-2,-6 2 0 2,-4 4 0-2,33 7 0 2,31 7 0-2,55 5 0 3,56 0 0-3,56 4 0 4,71 3 0-6,90 0 0 5,59 6 0 2,31 25 0-6,-13 4 0 4,-31-3 0-5,-39 2 0 4,-52-9 0 1,-46-5 0 3,-42-11 0-10,-28-7 0 7,-56-2 0-3,-46 0 0 1,-38 0 0 0,-8-11 0 2,7-14 0-1,8 0 0 2,10 0 0-6,21 4 0 3,15 11-18 4,18 7-118-8,62 3-121 5,7 0-135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01:25:30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78">
    <iact:property name="dataType"/>
    <iact:actionData xml:id="d0">
      <inkml:trace xmlns:inkml="http://www.w3.org/2003/InkML" xml:id="stk0" contextRef="#ctx0" brushRef="#br0">5519 3675 483 0,'0'0'162'65,"0"0"9"-65,0 0-26 0,0 0-64 0,0 0-16 0,0 0 3 0,0 0-14 0,37 0-12 4,-16-3 16-3,11-2-17-1,13-3-9 0,11-1 3 0,11-2-12 0,26-3-17 0,7-3 1 0,8 2-5 1,0 2 2 16,-7 4 8-16,-13 4-3 4,-17 0 1 4,-8-5 1-4,-18 3-5 3,-22 0 0 1,-10 4-2 2,-13 3 2-7,0 0 0 4,0 0-1 1,0 0-3-5,0 0 5 3,-30 0-7 1,-46 0 3-1,-28 7 1 3,-21-2-4-4,-2-5 4 1,5 0-4 1,10 0 2 2,15 0-2-7,16 3-1 5,19-3 1 3,11 0 0-6,23 0 1 2,9 0 1 2,12 0-2 1,7 0-2 1,0 0 1-11,0 0 1 8,0 0 13-1,15 0 6 2,34 0-2-1,15 0-14 1,18 5-1-5,0 2 0 6,2 3-2-3,-12 4 2-1,-14-2 0 4,-14-3 3-4,-11 0-1 3,-19-2 16-5,-8-4 0 6,-6 0 0-5,0-3-8 2,0 2-7 1,0 4-4 1,-10 5-1-2,-31 6 2 1,-15 9 1-2,-5-4-3 9,2 3-2-12,4-1-22 10,5 0-41-10,11 1-47 6,12 3-54-5,27-19-116 5,0 3-603-5</inkml:trace>
    </iact:actionData>
  </iact:action>
  <iact:action type="add" startTime="11015">
    <iact:property name="dataType"/>
    <iact:actionData xml:id="d1">
      <inkml:trace xmlns:inkml="http://www.w3.org/2003/InkML" xml:id="stk1" contextRef="#ctx0" brushRef="#br0">6487 6337 511 0,'0'0'215'4,"0"0"-110"2,0 0 15 2,0 0-37-1,0 0 25 3,-265-9-24-3,140 9-12-1,6 0-12 2,6 0-18 0,18 0-34 0,6 0-8-2,14 6-3 2,2 19-91 0,69-11-91 2,-2 6-256-5</inkml:trace>
    </iact:actionData>
  </iact:action>
  <iact:action type="add" startTime="11754">
    <iact:property name="dataType"/>
    <iact:actionData xml:id="d2">
      <inkml:trace xmlns:inkml="http://www.w3.org/2003/InkML" xml:id="stk2" contextRef="#ctx0" brushRef="#br0">2066 8340 115 0,'0'0'416'3,"0"0"-237"2,0 0-6 2,0 0-76 1,0 0-29-2,0 0 30 2,-113 23 49 1,4-14-23-2,-14 8-41-1,-5 1-30 2,5 2-26 1,9-6-22-1,8-1-5-1,13-3-11 1,18-10-86-1,68 0-143-1,7 0-187 2</inkml:trace>
    </iact:actionData>
  </iact:action>
  <iact:action type="add" startTime="12538">
    <iact:property name="dataType"/>
    <iact:actionData xml:id="d3">
      <inkml:trace xmlns:inkml="http://www.w3.org/2003/InkML" xml:id="stk3" contextRef="#ctx0" brushRef="#br0">2466 3990 644 0,'0'0'176'4,"0"0"27"6,0 0-63-7,-167-5-54 5,67 5-24 0,-13 0-16 0,-4 0-30-2,-5 0-14 2,-1 5-2 1,5 3-46-1,8 6-79 0,81-4-96 0,15 5-390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01:51:39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4">
    <iact:property name="dataType"/>
    <iact:actionData xml:id="d0">
      <inkml:trace xmlns:inkml="http://www.w3.org/2003/InkML" xml:id="stk0" contextRef="#ctx0" brushRef="#br0">15774 4052 286 0,'0'0'279'6,"0"0"-83"-3,0 0-33 4,0 0-27 1,0 0-9 0,0 0-3-2,0 0 10 3,19 7-23-1,-15-3-9-1,7-4-18 0,4 4-16 0,9-2-25 2,3 1-4-1,7-1-11-2,6 1 1 2,2 4-3 1,3-2-5 0,4 0 0-4,2-2-6 4,3-1 0 7,5-2-15-16,6 0 0 9,2 0 0-1,6 0 0 1,-1 0 0-6,1 0 0 7,3 0 0-4,0 0 0 2,-2 0 0-1,-3 0 0 1,3 0 0 1,-3 0 0-4,-2 0 0 2,-5 0 0 1,3 0 0 0,-6 0 0 0,7 0 0-1,-3 7 0 2,2-5 0-5,2 1 0 4,-1-3 0 0,2 0 0-1,-3 0 0 1,-9 0 0 1,-2 0 0-1,-5 0 0-4,-5 0 0 4,-12 0 0 2,-5 0 0-1,-9 0 0-6,-9 0 0 5,-8 0 0 3,0 0 0-4,-3 0 0-4,0 0 0 7,0 0-63-3,-23 0-87 2,-48 3-97-1,28 7-50-1,-7 7-403 1</inkml:trace>
    </iact:actionData>
  </iact:action>
  <iact:action type="add" startTime="6372">
    <iact:property name="dataType"/>
    <iact:actionData xml:id="d1">
      <inkml:trace xmlns:inkml="http://www.w3.org/2003/InkML" xml:id="stk1" contextRef="#ctx0" brushRef="#br0">1159 5871 806 0,'0'0'166'7,"0"0"-35"-3,0 0-19 4,0 0-68-1,0 0 18 1,0 0 21-2,131-21-26 2,-96 19 12 1,6 2-13-1,2 0-6-2,8 0-12 2,1 0 3 0,0 0-8-2,5 0-9 2,2 0-4 2,2 0 5-4,-4 0-6 3,2 0-2-5,-8 0 0 23,7 0 11-27,1 0-7 0,5 0-6 9,10 0 0-2,-3 0-3 4,2 0-9-11,-10 0 4 9,-2 0-2-2,-9 0 0 3,-4 0-1-1,-1 0 2-5,-4 0-1 5,4 0 1-2,5 0-1 7,0 0-2-11,7 0-2 4,2 0 2 0,6 0 0 1,-3 0 0-1,-2 0 1 7,-4 0-2-11,1-3 3 3,2-3-1-2,-1 3 2 4,-5 0 0 5,4 3-6-12,-4-2 0 11,5-1 0-8,-4 1 0 6,-2 2 0-3,-3 0 0 3,-2 0 0-7,2 0 0 6,-2 0 0 0,2 0 0-5,-6 5 0 5,4 3 0-2,-3-2 0 8,-1-1 0-14,5-1 0 8,0-2 0-2,7-2 0 1,7 2 0-3,-5-2 0 5,-1 0 0-4,1 0 0 5,2 0 0-8,2 0 0 5,-7 0 0 0,-2 0 0 1,-6 5 0-2,1-1 0 1,-1 0 0 0,4 1 0 4,-4-1 0-9,5 0 0 8,7 2 0-9,1-1 0 4,1-2 0 3,-1 3 0 2,4-3 0-8,2 0 0 3,-6 2 0 6,8 4 0-8,-2-1 0 7,-6 0 0-8,-2 1 0 6,2-3 0-2,-1 1 0 4,-1-7 0-5,2 3 0 2,3 1 0-3,-3-4 0 6,8 0 0 1,-5 0 0-9,-3 0 0 4,-2 0 0-1,-2 0 0 3,-1 0 0-6,5 0 0 10,-6 0 0-5,2 0 0-4,-1-4 0 6,1 0 0-5,-9 0 0 2,7 2 0 1,-2-4 0 1,-6 2 0 0,2-1 0-4,0 0 0 3,2-1 0-1,-2 4 0 1,6 2 0 0,1 0 0 4,2 0 0-10,-2 0 0 9,-1 0 0-8,-6 0 0 6,-1 0 0-3,-3 0 0 5,-1 0 0-7,5 0 0 6,-3 0 0-3,-1 0 0-2,9 0 0 5,-3 0 0-6,-2 0 0 6,-6 0 0 0,1 0 0-5,-1-3 0 2,-2-3 0 2,0-2 0-3,-5 5 0 3,-3-3 0 3,-5 6 0-10,-2-3 0 6,0 0 0 1,-12 3 0-2,-1 0 0-3,-8 0 0 6,3 0 0-4,-5 0 0 3,-3 0 0-3,0 0 0 4,0 0-50-3,-20 0-116 1,-44 0-54 0,25 0-51-4,3-11-158 5</inkml:trace>
    </iact:actionData>
  </iact:action>
  <iact:action type="add" startTime="8482">
    <iact:property name="dataType"/>
    <iact:actionData xml:id="d2">
      <inkml:trace xmlns:inkml="http://www.w3.org/2003/InkML" xml:id="stk2" contextRef="#ctx0" brushRef="#br0">10178 5811 639 0,'0'0'226'1,"0"0"-60"5,0 0-38 3,0 0-55-3,0 0-8 2,0 0-2 0,0 0-13 1,94 22 4-3,-58-22-6 2,5 0-9 2,2 0 8-4,9 0-6 2,3 0 2 0,2 0-6-2,-1 0-3 2,5 0-5-1,3 0-6 3,0 0-3-2,3 0-7 7,2 0 0-15,1 0-1 5,1 0-1 5,3 0 4-1,2 0 3-6,1 0-1 6,2 0 5-1,-7 0-8 7,-4 0-3-12,-5-2-1 5,0-3 1-4,5-2-1 6,5 2-6-3,-2-3 4-3,4 1-2 7,-7 2-2-5,2 3 4 4,-6-4-4-7,-8 6 3 7,-2 0-3-3,0 0-4-2,4 0 0 6,-2 0 0-5,1 0 0 3,2 0 0-1,2 0 0-3,3 0 0 2,2-3 0 4,4 1 0-8,-2-7 0 6,5-1 0 0,-1 0 0-1,1 2 0-3,-1-1 0 4,0 1 0 0,-3 2 0-3,-4 0 0 2,2 4 0 1,-7-1 0-5,10 1 0 4,1-1 0 1,6-1 0-2,0 4 0-1,-2 0 0 5,6 0 0-7,-1-1 0 5,-6-3 0-1,7-1 0-1,-4-3 0-2,7 5 0 4,1-3 0 1,4 6 0-2,-5 0 0-2,-4 0 0 0,-4-4 0 2,-3 2 0-1,-5-5 0 7,5-3 0-12,-5 5 0 7,-5-2 0-2,7 5 0-3,1 2 0 4,2 0 0 0,-2 0 0 4,5 0 0-6,-6 0 0 1,-2 2 0-1,-6 5 0 2,-1-2 0 5,-4 5 0-11,1-7 0 7,-6 3 0-3,-1 4 0-1,-6-5 0 4,4 1 0 4,-6-1 0-9,4-5 0 3,-1 0 0 2,5 0 0-4,3 0 0 3,-4 0 0 0,7 0 0-2,-1 4 0 6,1 1 0-8,-1 0 0 3,-5 0 0 2,-6-2 0-1,4-3 0 3,-9 0 0-9,4 0 0 6,-4 0 0 0,-4 0 0 1,-9 0 0-5,1 0 0 3,-2 0 0 4,-6 0 0-3,4 0 0-5,-4 0 0 5,3 0 0 3,-3 0 0-3,3 0 0-5,-8 0 0 5,-1 0 0 0,-9 0 0 1,-5 0 0-2,4 0 0 0,-4 0 0 2,0 0 0 0,0 0-28-5,0 0-62 6,-40 3-78-3,-40 1-31-1,32-4-35 2,-4 0-147-1</inkml:trace>
    </iact:actionData>
  </iact:action>
  <iact:action type="add" startTime="31282">
    <iact:property name="dataType"/>
    <iact:actionData xml:id="d3">
      <inkml:trace xmlns:inkml="http://www.w3.org/2003/InkML" xml:id="stk3" contextRef="#ctx0" brushRef="#br0">10810 15474 650 0,'0'0'168'5,"0"0"-9"0,0 0-43 1,0 0-30 2,0 0 13 0,0 0 19 0,4 0-10-2,-4 0-17 3,7 0-18-2,-1 0-16 3,4 0-13-5,3 0-6 6,3 0-7-6,4 0 1 6,4 0-5-9,-3 0-4 6,3 0-4 1,5 0 0 0,-5 0 4-2,4 0-4-1,4 0-1 5,-1 0 0-6,-2 0-7 1,-1 0-11 4,-9 0 0 11,-2 0 0-21,4 0 0 1,-6 0 0 9,4 0 0-5,3 0 0 5,-2 0 0-5,8 0 0 2,1 0 0 2,-2 0 0 0,2 0 0-5,-2 0 0 4,-3 0 0 1,-1 0 0-2,2 0 0 0,-2 0 0 2,-1 0 0-2,-3 0 0 0,0 0 0 1,-2 0 0 0,-1 0 0 0,4 0 0 0,-2 0 0-4,0 0 0 7,7 0 0-4,-2 0 0 6,6 0 0-12,-1 0 0 8,-1 0 0-1,2 0 0-1,-1 0 0-3,1 2 0 4,-2-2 0 3,1 5 0-6,1-2 0 5,-1 0 0-6,3 3 0 5,-3-1 0-2,2-5 0 2,1 3 0-4,5-3 0 4,0 0 0-2,5 0 0 1,2 0 0 0,-2 3 0 1,2-1 0-3,-5-2 0 1,4 4 0 1,-4-3 0-1,-2 3 0 3,5 4 0-7,-5-8 0 5,-4 3 0 3,0-3 0-5,-5 2 0 2,7 2 0-2,0-4 0 4,-2 0 0-2,6 3 0-6,-2 0 0 6,0-3 0 2,1 2 0-3,-5-2 0-1,-3 0 0 5,1 3 0-4,-1-3 0 0,-1 0 0-1,-1 0 0 2,6 0 0 0,-9 0 0 5,5 0 0-11,-2 0 0 5,1 0 0 2,1 0 0-1,1 0 0-1,1 0 0 0,-4 0 0 1,5 0 0 3,-4 0 0-10,-5 0 0 7,3 0 0 0,-3 0 0 2,-3 0 0-6,3 2 0 5,-1 2 0-1,-1-4 0 1,8 6 0-3,1-6 0 2,3 0 0 1,1 0 0-5,-1 0 0 4,3 0 0 0,2 0 0 0,-3 0 0-1,4 0 0 4,1 0 0-6,1 0 0 2,7 0 0 1,-3 0 0 1,8 0 0-5,-2 0 0 4,-2 0 0 0,2 0 0-2,-4 0 0 5,-1 0 0-4,-5 0 0 1,-5 0 0-4,-1 0 0 5,-2 0 0-3,-6 0 0 4,-2 0 0-5,-2 0 0 3,-5 0 0 0,2 0 0 0,-6 0 0 0,7-6 0-1,3 6 0 2,1 0 0-3,-2 0 0 2,0-4 0-1,2 4 0 1,0 0 0 0,-2 0 0-2,2 0 0 3,-1 0 0-2,-5 0 0 3,1 0 0-6,1 0 0 4,-4 0 0-1,2 0 0 0,4 0 0 1,-6 0 0-1,8 0 0 3,3 0 0-2,-4 0 0-1,-1 0 0-2,2 0 0 4,3 0 0-2,-4 0 0 0,-6 0 0 2,0 0 0-2,3 0 0 1,-10 4 0-3,2-4 0 4,-7 0 0 0,-1 0 0-1,3 0 0-1,-6 0 0 0,1 6 0-1,-3-6 0 5,0 3 0-8,0-1 0 5,0 6-6 2,0 4-165-4,-45 0-127 0,16-2-74 2,3 1-541 0</inkml:trace>
    </iact:actionData>
  </iact:action>
  <iact:action type="add" startTime="36598">
    <iact:property name="dataType"/>
    <iact:actionData xml:id="d4">
      <inkml:trace xmlns:inkml="http://www.w3.org/2003/InkML" xml:id="stk4" contextRef="#ctx0" brushRef="#br0">10868 18896 434 0,'0'0'180'5,"0"0"15"1,0 0-32 1,0 0-62 1,0 0-4-2,0 0 15 3,0 0-2-2,0 0-12 1,-11 0-7-2,11 0-1 2,0 0-18 1,0 0-10 1,0 0-9-4,0 0-6-1,0 0-17 6,9 0 7-3,0 0-10-3,-3 0-4 2,4 3-1 4,-6-1-19-6,8 1-3 1,-8 3 0 1,9-6 0 2,-3 6 0-1,3-6 0-2,-5 0 0 3,3 5 0 1,-2-5 0-3,4 0 0 1,-3 0 0-4,10 0 0 4,-4 5 0 3,0-5 0-7,2 0 0 5,-7 0 0-1,2 0 0-2,3 0 0 3,-4 0 0-2,4 0 0 13,4 0 0-15,-4 0 0-4,0 3 0 3,1-3 0 5,-2 7 0 0,5-7 0-6,-1 0 0 5,-2 0 0 0,4 0 0 3,-3 0 0-6,0 0 0 3,2 0 0-1,-4 0 0 1,-4 0 0-1,-1 0 0 3,-1 5 0-4,3-5 0 2,-4 0 0-2,0 0 0 0,4 0 0 1,0 5 0 6,0-5 0-3,4 0 0-8,4 0 0 7,-1 0 0-1,3 0 0-5,-3 0 0 9,-4 0 0-6,-1 0 0 3,-2 0 0-5,0 0 0 4,-1 0 0 0,1 0 0-1,-3 0 0 0,3 0 0 0,0 0 0 1,1 0 0 1,-1 0 0-1,3 0 0-2,0 0 0 3,2 0 0-3,-4 0 0 0,5 0 0 3,1 0 0 0,-4 0 0-2,-3 0 0 0,2 0 0 2,1 0 0-3,-2 0 0 1,7 0 0-1,-5 0 0 2,2 0 0 2,0 0 0-3,1 0 0 0,-1 0 0-1,0 0 0 3,5 0 0-2,-1 0 0-1,1-5 0 4,-1 5 0-1,-3 0 0-3,1 0 0 4,3 0 0-6,2 0 0 3,7 0 0 3,-5 0 0-6,6 0 0 6,-1 0 0-3,0 0 0 1,-1 0 0-1,-1-5 0 3,3 5 0-4,1 0 0 2,-4 0 0-3,-2 0 0 2,-2 0 0 3,-3 0 0-4,-6 0 0 4,5 0 0-5,3 0 0 3,2 0 0-1,10 0 0 1,-3 0 0 2,-6-7 0-6,-3 7 0 4,-5 0 0-2,3 0 0 4,-6 0 0-3,7 0 0 6,-3 0 0-13,4 0 0 8,1 0 0 2,-1-3 0-4,-5 3 0 2,5 0 0-1,-5 0 0 2,3 0 0-3,-3 0 0 4,8-5 0-6,1 0 0 7,-1 5 0-5,-1-6 0 1,2 6 0 0,-4 0 0 0,7 0 0 1,-8 0 0-2,7 0 0 3,2-6 0-2,-3 6 0 3,7-3 0-6,0 3 0 5,3 0 0-2,-7 0 0 1,3 0 0 1,-5 0 0-3,-1 0 0 1,0 0 0 2,7 0 0-1,-4 0 0-2,5 0 0 3,5 0 0 4,1 0 0-10,-1 0 0 5,1 0 0-4,-4 0 0 5,-1 0 0-3,-1 0 0 4,-6 0 0-3,-2 0 0 2,-5 0 0-6,1 0 0 5,-6 0 0 0,7 0 0-1,-7 0 0 3,4 0 0-6,0 0 0 6,2 0 0 0,1 0 0-6,-4 0 0 3,6 0 0 3,-1 0 0-2,-3 0 0-4,7 0 0 5,-1 0 0-1,1 0 0 1,-1-2 0-5,-1-1 0 6,-2 3 0-1,1 0 0-2,-3 0 0-3,-2 0 0 3,-3 0 0 3,3 0 0-2,-3 0 0-3,2 0 0 3,2 0 0 1,-1 0 0-2,-1 0 0 2,3 0 0-4,-2 0 0 4,-4 0 0 1,3 0 0-7,-3 0 0 9,5 0 0-8,11 0 0 6,-4 0 0-4,-1 0 0 4,-2 0 0-6,-2 0 0 5,-2 0 0-3,-2 0 0 4,3 0 0-2,2 0 0-2,-2 0 0-1,1 3 0 3,-1-3 0 0,-5 0 0 2,-1 2 0-5,0 1 0 2,1-3 0 2,-1 6 0-2,0-6 0 1,-4 6 0-2,-6-6 0 6,0 0 0-8,-7 0 0 3,2 5 0 3,-5-5 0-3,0 0 0 2,0 5 0-5,0-5 0 2,0 0-129 4,-32-5-92-3,-36-37 33 1,27 22-117-1,-3 1-241 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02:01:54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590">
    <iact:property name="dataType"/>
    <iact:actionData xml:id="d0">
      <inkml:trace xmlns:inkml="http://www.w3.org/2003/InkML" xml:id="stk0" contextRef="#ctx0" brushRef="#br0">23213 2900 731 0,'0'0'147'6,"0"0"-36"-1,0 0 15 3,0 0-46-3,0 0-25 4,0 0 21-1,0 0-8-1,36 17-15 0,-24 25-5 1,1 15-7 0,3 16 19 0,1 9-13-1,2 12-6 0,2 10 2 2,-7 9-9 0,-4 3-10-3,-3 3-2 15,2-1-6-20,-6-5 1 3,-2-2-5-1,2 3-3 7,5 7 1 1,5 5 0-7,0 2-1 4,-3-2 1 5,7-6 0-11,-1-3-2 7,-6-6 2-5,3-10-1 5,0-3-6 0,-1-6 1-3,1-1-1 0,3 1 0 1,-1 4-1 3,9-1 1-2,1 1 1-3,5 1 5 2,4-12-1 4,5 0-1-4,4-10-2-2,-1-1-1 4,10 2 2-1,-1 5-3 1,6 9-2-5,6 6 2 3,4-1 0 3,-4-1-3-1,2-2 1-5,3-1 7 7,4-10-5-6,1-8-1 4,-1-12 3-3,8-4 0 2,0-8-2 2,10 3-1-5,-6 0-2 2,-5-1 0 2,-2 0 0 0,-13-3 0-4,0-6 2 2,1-3-2 4,-3 1 4-8,8-6-4 6,4-1 1-1,4 1-1 0,-1-4 0-2,6 5 3 1,-5-4-3 2,-1 2 0 1,2 1 0-6,-3-4 0 4,-7 1 0 1,-1-5 0-4,-15-5 0 3,-14-6 0 2,-10-5 0-5,-13-7 0 2,-9 1 0 5,-7-4 0-8,0 0 0 5,0 0 0-5,0 0-7 5,0 0 1-1,0 0-5-1,0 0-7 2,0-11-5-2,-39-27 15 1,-13-19 8-1,-12 0 1 1,-4-4-1 2,-6-1-3-5,1 3-2 3,10 3-1 1,12 8 2-4,15 14-7 3,18 9 9-3,11 14 1 5,7 7 1-1,0 2 3-4,0 2 1 1,0 0-3 2,0 0 7-1,0 0 0 1,23 0 11-2,21 15 2 3,11 20-14-1,7 16-4 1,2 3 7-3,-11 3 10 3,-6-2-20-3,-9-1 0 0,-11-9 0 5,-11-6 0-6,-6-7 0 3,-7-12 0 1,-3 0 0-1,0-3 0 0,0 10 0-4,-26 0 0 6,-7 3 0-5,-2 1 0 3,0-8 0 1,3 1 0-2,3-9 0 2,9-2 0-4,0-1 0 3,5-5 0 0,9-7-54 0,-1 0-55 0,1 2-89-1,6-2-63 1,0 11-89-4</inkml:trace>
    </iact:actionData>
  </iact:action>
  <iact:action type="add" startTime="56082">
    <iact:property name="dataType"/>
    <iact:actionData xml:id="d1">
      <inkml:trace xmlns:inkml="http://www.w3.org/2003/InkML" xml:id="stk1" contextRef="#ctx0" brushRef="#br0">23096 7652 729 0,'0'0'221'3,"0"0"-93"5,0 0 1-1,0 0-57 1,0 0-16-1,0 0 3 1,0 0-5-1,162 114-10 1,-126-68-6-1,5 6 0 3,2 3 0-3,-1 8 7 1,5 3-13-3,1 1 4 6,-2 1-5-5,0-4-9-1,-1 2 10 5,-1-6-1-4,2 8-6 13,5 0-1-18,-2 8-8 6,5 3-3 0,2 2 12 0,-3 1-9 2,-1-3-3-5,1-1 4 5,1-4-5-3,-5-2-1 3,9 2-4 1,-7-1 5-6,4-7 0 4,-1 2-3-2,1 6-9 1,1 1 0 1,4 13 0 1,-4 4 0-4,1 1 0 6,1 3 0-3,-2-7 0-2,-2-4 0-1,0-10 0 4,-9-4 0 1,7-13 0-3,-4-2 0 2,11-1 0-6,11-8 0 7,8-3 0-1,16 3 0-5,6-9 0 3,13 5 0 2,5-5 0 0,-4-3 0-4,6-4 0 3,-6-4 0 1,1-4 0 0,-3-6 0-5,-5 0 0 5,-12-7 0-3,-14 5 0 3,-9-3 0-3,-8-1 0 2,-12-2 0 2,-7 1 0-3,-10-2 0-2,-10-2 0 2,-9-6 0 3,-12 3 0-2,0 0 0-1,-4-1 0 0,0-2 0 1,0 0 0-2,0 0 0 1,0 0 0 1,-27 0 0 0,-23-19 0 0,-8-18-9 0,-8-8 7-1,-2 0 1 1,-5 1-3 3,9 2-7-9,8 10 7 5,5 7 2 1,18 11 2 0,10 3 0 1,12 5 1-4,9 6 0 5,2 0 1-3,0-3 1-1,0 3 0 2,0-3 0 1,0 1 4-1,0 2-1 0,0 0 1-3,15 0-7 3,25 28 0 0,0 6 0-1,4 2 0 3,-4-1 0-5,-6 0 0 4,-7 5 0-4,-2-1 0 4,-9 1 0-1,-3-4 0 2,-10 1 0-6,-3-2 0 5,0 5 0 1,-16-3 0-7,-13-1 0 4,-10 1 0 0,-2-4 0 2,5 1 0 3,-3-2 0-9,-2 0 0 5,5-5 0 0,4-5-82 0,7-7-82-2,11-7-106 2,14-8-101 0,0 10-772-1</inkml:trace>
    </iact:actionData>
  </iact:action>
  <iact:action type="add" startTime="57462">
    <iact:property name="dataType"/>
    <iact:actionData xml:id="d2">
      <inkml:trace xmlns:inkml="http://www.w3.org/2003/InkML" xml:id="stk2" contextRef="#ctx0" brushRef="#br0">22816 12856 599 0,'0'0'223'4,"0"0"-116"3,0 0 28 1,0 0-56-1,0 0 8-1,0 0 26 3,193-34-19-1,-137 38-25-2,8 1-12 2,4 2-13 0,9 1 2 1,0 5-2-3,0 11-5 6,-3 8 5-6,7 13-9 1,-1 9 2-1,9 8-15 12,1 0-3-18,2 2 3 6,-1-3-3 3,8 8-4-5,-1-7-1 6,11 2-2-4,-2-2-5 3,-3-6 0-3,-6 1-3 5,-9-5 3-7,-2 2 2 3,-5-7 1 3,5-4-6-1,5-7 4-4,5-7-4 2,8-6-3 2,2-6-1 0,-1-12 0-2,-10 0 3-3,-1-2-2 3,-8-3 0 3,-6 0-1-3,-4 4 6 1,0-4-6-3,-5 0 0 5,-3 0 0-4,-10 0 0 1,-5 2 0 4,-11 0 0-4,-10 1 0 0,-6 3 0 1,-16-6 0-3,-8 0 0 2,-3 0 0 2,0 0 0-2,0 0 0 1,0 0 0-2,0 0 0 3,0 0-5-4,-33-3-5 7,-28-36 5-5,-23-15 3 0,-9-11-1-2,-3 7 2 3,8 2-2 1,7 7 3 0,8 8-2-4,14 7 2 2,14 11 0 2,14 7-1-1,16 7 1-5,4 3 0 6,8 6 0-1,3 0 1 2,0 0-1-6,0 0 3 6,0 0 2-4,0 0-2 2,14 0 4 0,32 26 3-2,18 21-7 4,7 9-3-2,0 4 0-3,-3-9 0 4,-10-1 0-1,-2 1 0 0,-5-6 0-4,-12-1 0 4,-7-2 0 1,-7-5 0 0,-9-3 0-4,-8-1 0 3,-8-4 0 1,0 1 0-3,0 5 0 2,-8 4 0 0,-27 6 0-2,-6 4 0 3,-5 3 0-3,0-4 0 0,-5-3 0 3,4-6 0-1,0 0 0 0,3-3-17 0,1 3-129 0,2 10-100 1,32-30-110 4,5 15-390-11</inkml:trace>
    </iact:actionData>
  </iact:action>
  <iact:action type="add" startTime="58716">
    <iact:property name="dataType"/>
    <iact:actionData xml:id="d3">
      <inkml:trace xmlns:inkml="http://www.w3.org/2003/InkML" xml:id="stk3" contextRef="#ctx0" brushRef="#br0">22993 17702 460 0,'0'0'233'2,"0"0"-109"5,0 0 38 0,0 0-60 1,164 99-35-1,-98-92 3 2,13-1-10-2,9-6 18 1,9 0 4 0,5 0-26-2,8-17-11 2,3-9-6 0,-2-6-7 0,3-5 5-2,-10-3-5 4,-4-1-5-3,-6-11-3 12,-7 5-3-18,-14-7 0 3,-8 0-7 4,-9-7-3-4,-9 3 0 5,-7-11-5-1,-3 5 2 2,-6 4-1-7,-6 2-1 6,3-4-2-1,1 0-2 1,-5 0 1-3,4 6 3 0,1 6-1 3,-6 5 5 0,7-1 5-3,4 11 2 0,-1 1 6 4,15-1-5-3,11 3 0 0,10 0-6-1,10 2 3 3,21 10-1 0,6 14-1-1,-4 6-4-2,-5 0 0 2,-15 0 10 5,-14 0-19-12,-7 6 0 5,-6 5 0 4,-7 3 0 3,1-2 0-11,-5-4 0 5,-3-1 0 2,-5-1 0-1,-4-2 0-3,-6-1 0 1,-9-3 0 3,-4 0 0-2,-4 2 0 2,-5-2 0-2,-1 3 0-1,0-3 0 3,-3 0 0 0,2 0 0-5,-2 0 0 5,2 0 0 1,-2 0 0-6,0 0 0 5,0 0 0-1,0 0 0 0,0 0 0-1,0 0 0-2,0 0 0 3,0 0 0 2,0 0 0-5,0 0 0 3,0 0 0 1,0 0 0-3,0 0 0 3,0 0 0-1,0 0 0-2,0 0 0 1,0 0 0-1,0 0 0 3,0 0 0-2,0 0 0 3,-4 0 0-5,-23-8 0 4,-13-24 0-2,-6-4 0 1,-8-7 0-1,1 4 0 0,-4-8 0 2,9 2 0 1,1 2 0-7,6 10 0 4,6-2 0 3,6 13 0-2,9 3 0-3,8 8 0 3,4 5 0-1,5 3 0 3,3 3 0-4,0 0 0 1,0 0 0 0,0 0 0 3,0 0 0-6,0 0 0 6,36 0 0-4,23 22 0 2,18 15 0 1,14 8 0-2,-4 4 0 0,-1 0 0 1,-5 0 0-1,-13-5 0-1,-8 7 0 5,-14-12 0-3,-11-5 0-4,-15-9 0 3,-4-5 0 4,-4-5 0-5,-11-11 0 0,-1 1 0 2,0 10 0-1,0 5 0 3,-24 10 0-4,-29 14 0 3,-16 1 0-1,-10-4 0-1,-6 4 0-1,1-8 0 4,7-5 0-6,9 0 0 4,14-7 0 0,15-5 0 1,19-9 0 1,8 1 0-6,8-12 0 2,4 0 0 2,0 5 0-2,0-1 0 6,16 6 0-8,20 1 0 6,2-6 0-3,-11-1-28 2,-18-4-155-5,-9 0-123 6,0-9-133-5,-9-8-590 5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7-31T19:03:23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06">
    <iact:property name="dataType"/>
    <iact:actionData xml:id="d0">
      <inkml:trace xmlns:inkml="http://www.w3.org/2003/InkML" xml:id="stk0" contextRef="#ctx0" brushRef="#br0">1217 8761 0,'0'34'92,"0"1"-78,0 0-7,0 0 2,0-1-2,0 1 2,0 0-2,0 0 2,0 34 17,0-34-20,0 0 17,35-35 117,-1 0-132,36 0-1,-1 0 12,-34 0-11,35 0-1,-36 0 2,1 0-2,35 0 3,34 0-1,-34 0-2,34 0-1,-35 35 1,36-35 1,-36 34 0,36-34 0,-36 0-1,1 0 0,-1 0 2,1 0-1,-35 0 1,69 0 12,-35 0-18,-34 0 4,0 0 2,69-34-2,-69 34 2,0 0-3,34 0 3,-34 0 7,0 0-8,34 0 8,1 0-8,-35 0-1,34 0 1,1-35 0,-35 35 0,34 0 0,1 0 1,-36 0-3,36 0 3,-35 0-1,0-35 0,312 35 20,-242 0-21,-36 0-2,1 0 4,-70-35 196,0 0-197,0-34-1,0-1 1,0 36-1,34-36 2,-34 1-1,35-105 15,-35 139-16,0 0 11,0 0-1,0 1-3</inkml:trace>
    </iact:actionData>
  </iact:action>
  <iact:action type="add" startTime="10280">
    <iact:property name="dataType"/>
    <iact:actionData xml:id="d1">
      <inkml:trace xmlns:inkml="http://www.w3.org/2003/InkML" xml:id="stk1" contextRef="#ctx0" brushRef="#br0">11057 8309 0,'0'34'70,"0"36"-54,0-35-1,0-1-7,0 1-1,35-35 0,-35 35 10,0 0 79,34-35 16,36 0-101,-1 0-3,36 35-1,-1-35 1,-34 0 1,34 0-3,35 0 2,-69 0 1,34 0-1,-35 0-2,1 0 2,0 0 1,-36 0 54,1 0-56,0 0 0,34 0 1,36 0 0,-1 0 1,0 0 3,35 0-6,383 0 22,-383 0-25,35 0 5,-70 0-3,-34 0 3,69 0 1,-70 0-2,36 0 1,-36 0-1,36 0 1,-71 0-1,36 0 1,-35 0-1,34 0 57,35 0-55,1 34-3,34-34 2,-35 0 0,0 0 1,1 0 2,-1 0-4,105 0 19,-174 0-22,-1 0 72,1 0 34,0 0-94,34 0 8,-34 0-1,0 0-8,0 0-6,-1 0 7,1 0 8,0 0 111,0 0-126,0 0 3,-1-34-4,1 34 8,0-35 24,0 35-24,-35-35-9,0 0 111,0 0-110,0-34 7,34 69-7,-34-35-1,0 0 9,35 35-8</inkml:trace>
    </iact:actionData>
  </iact:action>
  <iact:action type="add" startTime="19174">
    <iact:property name="dataType"/>
    <iact:actionData xml:id="d2">
      <inkml:trace xmlns:inkml="http://www.w3.org/2003/InkML" xml:id="stk2" contextRef="#ctx0" brushRef="#br0">8380 17208 0,'0'35'17,"34"-35"-13,-34 34 4,0 1-2,0 0 9,0 0-6,35 0-2,-35 34 9,0-34 0,0 0-1,0-1 1,35-34 9,-35 35-10,35-35 24,-1 35-6,1-35-26,35 0 9,-1 0-6,105 35-2,-35-35 0,35 0-2,0 0 2,34 0-1,36 0 4,-70 0-3,-35 0-1,452 34 16,-487-34-15,1 0 0,-1 0 2,0 0-1,0 0-2,70 0 13,-104 0-18,-1 0 5,36 0 0,-1 0 1,-34 0 0,34 0 1,348-69 13,-348 34-13,35 0-1,-34 35 1,34 0-3,35-34 4,-70 34-1,0 0-3,-34 0 1,-36-35 1,36 35 0,-35 0-1,0 0 26,-1 0-15,1 0-8,0 0-3,34 0 0,1 0-2,34 0 3,-34 0-1,34 0 2,-34 0-2,-1 0 1,-34 0 0,0 0 0,34 0 1,-34 0-1,0 0 1,0 0 70,-1-35-56,1 35-19,0 0 5,34-35-1,-34 35 0,0 0 2,35 0 0,-36 0 3,-34-34 18,35-1 1,0 35-18,0 0 1,-1 0 9,-34-35-8,35 35 0,-35-35-7,0 0 8,35 1-10,-35-1 1,0-69 14,0 69-14,35-35-2,-35 36 11,34-1-9,-34 0-1,0 0 2,0 1 6,0-36 11</inkml:trace>
    </iact:actionData>
  </iact:action>
  <iact:action type="add" startTime="27525">
    <iact:property name="dataType"/>
    <iact:actionData xml:id="d3">
      <inkml:trace xmlns:inkml="http://www.w3.org/2003/InkML" xml:id="stk3" contextRef="#ctx0" brushRef="#br0">25556 17034 0,'0'35'73,"0"0"-67,0-1 1,0 36 9,0-35-8,0-1 1,0 1 0,0 0-2,0 0 8,0 0 16,0-1-13,35-34-10,-35 35 22,35-35 50,0 0-66,-1 35-6,36 0 7,-1-35-7,1 0 0,-1 0 1,1 0-2,0 0 2,-1 34-3,35-34 4,-34 0-2,0 35-1,-1-35 1,1 0-1,34 0 0,-69 0 1,104 0 0,-35 0 1,35 0 1,-69 0-4,34 0 0,-69 0 3,0 0-1,34 0-1,1 0 2,69 0-1,-35 0-2,0 0 2,1 0 1,-36 0 0,36 0-3,-1 0 2,0 0-1,0 0 1,105 0 0,-35 0 0,0 0 0,-35-35 0,-35 35-1,-34 0 2,34 0-1,-34 0 0,-1 0 1,1 0-1,34 0-1,-35 0-1,-34 0 2,0 0 0,35 0 0,-1 0 1,1 0 8,-36 0-3,36 0-6,-35 0-1,0 0 2,69 0-2,-69 0 1,34 0 3,-34 0-6,69 0 2,-34 0 1,-35 0 1,34 0-2,-34 0 1,34 0-1,-34 0 1,0 0 0,34 0 0,-34 0-1,0 0 1,35 0 0,-36 0 1,1 0-1,0 0-2,69 0 4,-69 0-4,0 0 4,-1 0-4,71 0 2,-70 0-1,-1-34 1,1 34 0,69 0-1,-34 0 2,-35 0-1,0 0-1,34 0 2,-34 0 7,0 0 134,-1 0-124,1 0-18,-35-35 9,35 35 9,0 0-1,-1-35-15,1 35-2,0-35 20,0 35-4,0 0-2,-35-34-16,34-1 85,-34-35-76,35 35-8,-35 1 1,35-36-1,-35 35 5,0 1-6,35-36 4,-1 35-5,-34 1 3,0-1 11,0 0-13,0 0 114</inkml:trace>
    </iact:actionData>
  </iact:action>
  <iact:action type="add" startTime="35334">
    <iact:property name="dataType"/>
    <iact:actionData xml:id="d4">
      <inkml:trace xmlns:inkml="http://www.w3.org/2003/InkML" xml:id="stk4" contextRef="#ctx0" brushRef="#br0">24131 1391 0,'34'0'111,"-34"-35"-106,35 0 2,35 1-1,-36-1 3,36 35-1,69-70 0,-69 1 2,-1 34-4,1 0 1,34 1 1,-34-36 1,-1 35-3,1 0 3,34-34-2,0 34 1,-69 0 1,0 35-1,0-34 1,-1-1-1,1 35 8,-70-35 176,1 35-186,-1 0 4,0-35-4,0 1-1,1 34 3,-1 0-1,0-35 1,0 35 0,-34-35 0,34 35 0,-35 0 3,1 0 5,-1-35-7,36 35-4,-71 0 16,70 0-18,-34 0 11,-35 0-7,69 0 10,0 0 157,0 0-126,0 0-27,1 0-6,-1 0 25,0 0-15,35 35 93,0 0-99,0 0-12,0 34 1,0-34-3,0 0 0,0 34 11,70 105-9,-36-104 4,1 34-4,35 0 3,-70-69-8,69 0 7,-34 34 0,-35-34 0,35 0-2,-35-1 1,35 1-2,-1 0 3,-34 0 6,35-1-7,0 1 54,0-35-58,0 0 144,-35-35-132,34-104-10,1 70 2,0-1 0,-35 36-1,0-71 1,0 36 0,35 34 0,-35-69 1,34 34-2,-34 1 3,35-36-1,-35 71-4,0-1 2,0-35 1,0 36 0,35-1 0,-35 0 0,0-69 0,0 69 0,35-35-2,-35 36 4,0-1-1,0 0-2,34 0 0,-34 1 10,0-1-10,0 0 10,0 0-3,0 1 2,0-1 24,-34 70 105,-1-1-137,35 1-3,0 0 5,-35-35-4,0 69 4,1 1-4,34-35 4,-70-1-4,35 1 2,35 0-1,-34 0 2,34 0-2,-35-1 1,0-34 0,35 70 3,-35-35-3,0-1-1,35 36-1,-34-70 2,34 69 0,-35-34 0,0 0 0,0 0 8,1 34-8,34-34 1,-35 0-3,35 0 2,0-1 8,0 1-8,-35-35 1,35 35 0,0 0 7,-35-1 14,35 1-7,-35-35 0,35 35 41,-34-35-56,-1 69 10,0-69-4,35 35 2,-35 0 23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03:51:16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8">
    <iact:property name="dataType"/>
    <iact:actionData xml:id="d0">
      <inkml:trace xmlns:inkml="http://www.w3.org/2003/InkML" xml:id="stk0" contextRef="#ctx0" brushRef="#br0">824 8492 752 0,'0'0'339'8,"0"0"-220"-3,0 0-25 2,0 0 33 0,0 0-40 3,161-3-15-4,-60 3-11 3,28 0-5-3,32 0-4 3,23 9-13-1,20 8-10-2,21-6 4 2,1-2-8 0,-1-9-12 8,-9 0-6-13,-19 0 0 4,-22 0 3 5,-24 0-2-10,-26-6 10 7,-25 3-3-4,-23 0 3 3,-18 3-8 1,-27 0-3 5,-19 0-2-12,-13 0 0 2,0 0-2 5,-54 0-1 5,-61 6-1-14,-74 13 0 8,-53-4 1 0,-38-6 2-1,-18-8 10 6,0 3-2-9,20-1-12 8,26-1 0-10,29 5 0 7,39 1 0-5,40 3 0 8,41-2 0 1,47 1-4-11,35-3 3 8,21-7 0-7,42 7-6 4,70 1 1 0,71 1 0 4,56-6 1-8,61-3 0 3,20 0 1 4,-8 0 3-1,-24-3-12-3,-54-16 5 3,-33-3 5-2,-37 4 3-2,-36 1 1 4,-31 7 1-2,-29 3-2 2,-29 1 2-4,-26 6-1 3,-13 0-2 0,-39-2 1-2,-87-2 0 5,-71-3 1-6,-57-3 4 6,-14 7 2-8,11-4 6 5,22 4-6-1,28 3-2 0,39 0-5 2,38 0-5-2,43 13 4 2,43-3 0-2,31-10 1-1,13 0-2 3,68 0-1-1,50 0-3 0,34-6-5-4,0 6-7 6,-16 0-15 0,-29 0-27-6,-28 0-54 5,-27 2-69 1,-52 2-57-5,0 2-130 3</inkml:trace>
    </iact:actionData>
  </iact:action>
  <iact:action type="add" startTime="8326">
    <iact:property name="dataType"/>
    <iact:actionData xml:id="d1">
      <inkml:trace xmlns:inkml="http://www.w3.org/2003/InkML" xml:id="stk1" contextRef="#ctx0" brushRef="#br0">16570 6820 592 0,'0'0'150'4,"0"0"-24"3,0 0 16 0,0 0-35 1,0 0-15-2,0 0-10 2,0 0 12 0,20-24-13 0,-15 24-15-2,9-1-3 2,8-1-11 0,14-4-10 1,15 0-4-3,14-3-4 3,16-4-5-2,16-2 0 3,15-2-7 4,11-5-3-10,2 2-3 1,-9-2-1 5,-16 9 0-6,-10 4-10 4,-15 1 15-2,-5 8-1 3,-7 0-10-1,4 0-3 7,0 0 1-13,4 0-1 12,4 0 0-9,3-5-4-5,2-3 0 8,0 1 0 7,-9 0 1-13,-13 2-1 10,-15 2 0-9,-6 1 1 8,-20 2 0-8,-5 0-2 4,-9 0 1 1,-3 0-2-2,0 0-4 2,0 0-23-2,0 0-29 4,-3 0-39-4,-29 13-54 7,-16 33-38-10,22-21-124 7,3 10-685-5</inkml:trace>
    </iact:actionData>
  </iact:action>
  <iact:action type="add" startTime="9324">
    <iact:property name="dataType"/>
    <iact:actionData xml:id="d2">
      <inkml:trace xmlns:inkml="http://www.w3.org/2003/InkML" xml:id="stk2" contextRef="#ctx0" brushRef="#br0">19072 8953 440 0,'0'0'120'3,"0"0"-9"3,0 0 25 3,0 0-41-2,0 0 11 1,0 0-5 0,0 0-15 0,-45 24-8 0,45-24 11-1,0 0 3 1,0 0-19-1,16 0 2 2,17 0-31-3,15 0 5 4,6 0-14-5,2-4 1 4,15-9-1-4,6-5-4 17,10-1 7-21,10 2 1 2,0 2-4 10,2 2-12-13,-2 3 4 9,-9 3-11 0,5 0-1-3,-6 2-1 3,0-3-6-2,4 1-8-2,-1 0 0 4,-3 1 0 1,-6 3 0-6,-8-3 0 5,-9 4 0-2,-14 2 0 0,-5 0 0 2,-10 0 0-4,-6 0 0 6,-16 0 0-6,-1 0 0 4,-5 0 0-2,2 0 0 1,-1 0 0-3,-2 0 0 6,-3 0 0-7,-3 0 0 6,0 0 0-4,0 0 0 1,0 0 0 0,0 0 0 0,0 0 0 1,0 0-6-2,0 0-87 3,-9 0-44-2,-18 11-75 3,7-3-64-3,2 7-272-1</inkml:trace>
    </iact:actionData>
  </iact:action>
  <iact:action type="add" startTime="13532">
    <iact:property name="dataType"/>
    <iact:actionData xml:id="d3">
      <inkml:trace xmlns:inkml="http://www.w3.org/2003/InkML" xml:id="stk3" contextRef="#ctx0" brushRef="#br0">30648 8034 4 0,'0'0'522'5,"0"0"-348"2,0 0 5-1,0 0-46 1,0 0-34 0,0 0-10-1,0 0-11 2,56 6-12 0,-31-6 19 1,7 0-7-3,4 0-22 2,12 0-12 0,9 0-8 0,6 0-9-2,14 0-9 2,7 0 6 2,9 0-12-4,14 0-2 14,6 0-1-18,9-3 0 3,6 0-5 0,-8 3-1 1,0-2 1 4,-7-3-1-2,-13 5 2-1,-13-4-3-2,-13 1-1 4,-13 3 0-3,-17 0 0 10,-8 0-1-13,-13 0 0 8,-7 0-1-9,-12 0-1 5,-4 0 2 1,0 0-1 0,0 0-2-1,-10 0-1 0,-57 0 4 2,-33 14 1-1,-31-2 0-3,-22-10 1 8,-12-2-2-10,-4 0 0 4,11 0-3 1,11-8 3 0,18-5 0-4,17 3 0 5,28 7 0 0,24 3 1-1,19 0-1 0,22 0 1-3,12 0 1 4,7 0 1 0,0 0 3-5,26 13 1 7,58 19-4-5,41 1-3 1,24-6-2 1,12-10-2 6,-5-12 2-12,-27-1 2 5,-16-3 2 0,-28 6-1 1,-22-2 3 0,-19 0-3 1,-15-2-1-5,-13-3-2 4,-16 4 1 1,-5 9-5-1,-70 7-5-5,-38 4 10 7,-28 3 1-2,8-10-1 2,8-4 1-6,22-6 0 2,22-3 1 3,22 2 3 0,24-6-1-4,19 3 3 6,16-3 1-6,0 0 1 2,0 5 7 1,44 2 5 0,25 0-12-2,12-1-7 6,-8-6 0-7,-18 0-1 5,-22 0 0-7,-12 0-1 7,-13 0-6-4,-8 0-18 0,0 0-27 4,0 0-35-3,-26 0-65 0,-35 0-3 0,18-3-17 4,-4 3-211-6</inkml:trace>
    </iact:actionData>
  </iact:action>
  <iact:action type="add" startTime="16568">
    <iact:property name="dataType"/>
    <iact:actionData xml:id="d4">
      <inkml:trace xmlns:inkml="http://www.w3.org/2003/InkML" xml:id="stk4" contextRef="#ctx0" brushRef="#br0">28307 7840 340 0,'0'0'293'3,"0"0"-178"4,0 0 32 1,0 0-23 0,0 0-41-2,0 0-3 3,0 0-13-2,4 0-2 1,-4 0 10-2,0 11-12 3,3 12-32-1,-3 2 8 0,3 4-2-1,-2 1-2 0,-1 4-6 2,6 6-2-2,-6-1-7 1,0-2-3-2,0-4-6 2,0-2-2 0,0-9 0-2,0-5-2 13,0-2-4-19,3-7 1 9,-3-3 3-3,3-2-2 3,-2-3 2-4,2 2-2 2,6 1 3-1,-6 4-2 3,-2-7-2-2,-1 0 0 1,0 2 0-2,3-2 0 2,2 0-1 2,-2 3-2-2,2-3 1-2,6 2 1 0,2 2-1 4,-2 2 4-3,2-4-5 0,0 3 2 2,2-1-2-4,-2-4 2 4,6 2 1-2,-3-2 1 4,-2 0 2-6,3 3 0 4,4-3-2-4,-4 4 1 3,6-4-2 0,2 0 0 0,0 0 0-3,-2 0 1 3,4 0 4 3,-1 0-2-6,5 0-1 4,1 0 2-4,-3 0-3 2,7 0 3 3,-3 0 0-6,-2 0-3 5,2 0 0-2,-5 0-2 2,1 0-1 5,1 0 2-11,3 0-1 4,4 0 2 1,-4 0-3-4,2 0 2 3,-9 0-1 3,4 0-1-1,-6 0 0-5,3 0 3 6,-1 0-5-1,0 0 3-5,-1 0 0 2,-2 0-1 4,6 0 1-3,-1 0 0 3,5 0 0-7,0 0-2 7,1 0 0-2,3 0-1 4,2 0 0-10,-5 0-1 9,6 0 1-7,0-4 0 4,0 4 2 0,-5-3-2-2,4 3 2 6,-6-2-1-8,1-2-1 4,-2 2 1 1,-3 2 0-4,1-5 0 3,3 1-1 0,-2 2 1-3,1-2 2 3,-8 4-3 7,-3-2 0-13,2 2 1 7,-3-3-1-5,5 1 0 6,-1-5 0-4,-3 2 0 0,2 2 0 2,-3 1 0 2,3-5 1-5,-1 4 0 2,-3 3-1 6,-2-1 0-8,-1 1 0 1,5 0 1 0,-5 0-2 5,1-4 2-3,-3 4-1-5,0-2 3 8,0 2-6-5,-2 0 4 1,4 0-1 2,-2 0 0-3,2 0 1 4,-2 0-1 3,0 0 0-11,-1-3 3 6,0 3-3-4,-3 0-2 6,-3 0 2-6,5 0 1 6,-1 0-1-3,-5 0 0 1,1 0 1-3,-4 0 0 3,-1 0-2 2,-2 0-1-2,0 0 0-4,0 0 0 6,0 0 1-4,0 0-2 3,0 0 1-2,0 0 0 3,0 0 1-6,0 0 0 6,0 0 1-6,0 0-1 5,0 0-1-2,0 0 2 2,0 0 0-2,0 0-1-1,0 0 0 3,0 0 0-1,0 0-3-2,0 0 2 1,0 0 1 2,0 0 0-1,0 0 1-3,0 0 0 3,0 0 0 2,0 0-4-2,0 0 2-3,0 0 1 6,0-17 0-7,0-10-3 7,-5-17 4-5,-2-9 0 3,1 0-1-5,3-4 0 5,-1 10-2-2,4-1 3 0,0 4 0 3,0 4 2-4,0 9 1 2,0 8-3-3,0 6 0 5,0 10 1-3,0-1 0 1,0 1-1-1,0 5 3 0,0-2-3 0,0 4 1-2,0 0-2 5,0 0 1-3,0 0-1 3,0 0-15-6,0 0-35 6,0 0-33-4,0 0-36 3,0 0-40-4,0 0-64 3,0 0-151 0</inkml:trace>
    </iact:actionData>
  </iact:action>
  <iact:action type="add" startTime="22381">
    <iact:property name="dataType"/>
    <iact:actionData xml:id="d5">
      <inkml:trace xmlns:inkml="http://www.w3.org/2003/InkML" xml:id="stk5" contextRef="#ctx0" brushRef="#br0">16806 11608 633 0,'0'0'184'6,"0"0"-99"-2,0 0 80 4,0 0-43-1,0 0-11-1,0 0-2 2,0 0-16 1,0 0-13-2,190-53 0 0,-126 53-12 1,16 0-10 0,10 0-8 0,20 0-13-1,17 9-4 1,27-3 0-1,13-3-8 16,4-1-9-22,-10 4 0 3,-16 0 2 4,-19-5-7-3,-22 3-6 1,-21-4-1 0,-23 0 0 6,-16 0-3-7,-19 0-1 3,-9 0-7-1,-12 0-27 1,0 0-37 0,-4 0-58-3,0 0-77 3,0 0-118-1,0 3-335 2</inkml:trace>
    </iact:actionData>
  </iact:action>
  <iact:action type="add" startTime="23228">
    <iact:property name="dataType"/>
    <iact:actionData xml:id="d6">
      <inkml:trace xmlns:inkml="http://www.w3.org/2003/InkML" xml:id="stk6" contextRef="#ctx0" brushRef="#br0">21027 13860 918 0,'0'0'175'4,"0"0"13"2,0 0-67 3,0 0-24-4,0 0-13 4,0 0-20-2,182 64-12 1,-101-54-4-1,23-5-5 1,25-3 3 0,19-2 1-1,24 0-6 0,14 0 1 1,5 0-7 0,-4 0-19 0,-19 0-3 11,-12 0 4-14,-30 0-17-5,-18 0 0 8,-32-2 0-1,-21-3 0 4,-22-2 0-8,-10 2 0 8,-10-3-91-8,-4-6-44 6,-6-9-72-1,-3 11-60-1,0 0-55 1</inkml:trace>
    </iact:actionData>
  </iact:action>
  <iact:action type="add" startTime="24637">
    <iact:property name="dataType"/>
    <iact:actionData xml:id="d7">
      <inkml:trace xmlns:inkml="http://www.w3.org/2003/InkML" xml:id="stk7" contextRef="#ctx0" brushRef="#br0">28150 12775 445 0,'0'0'387'3,"0"0"-229"5,0 0 2 0,0 0-49-1,0 0-20 0,0 0-8 2,0 0-30-2,48 113-12-1,-44-66 4 3,1 2-11-1,-5-2-5 0,3-5-2 0,1-12-6-1,-1-3 2 0,-2-10-10 2,4-7-2-4,2-2-4 3,-4-4 1 2,1-1-7-4,5-1 2 2,-8 1 3-2,7-1-6 6,0 4 5-8,3 0 2 1,-1-1-5 6,4 1 2-5,6 1-1 2,9-3 1-2,8 2 1 5,-5 3 1-6,10-4 0 4,4 1 0 7,6-4 0-13,8 2-2 2,8-3 0 4,0-1 3-4,4 0-3 3,-4 0 3-1,5 0 3 3,-3 0-2-5,2 0-5 5,2 0 8-5,3 0-3 3,-3 0 3 3,2 4-7-8,-2 4 2 4,-4-3-1 6,-2 5-3-10,2-1 0 7,-8-4-2-6,3-2 4 6,-1 0-3-6,6-3-1 6,9 0 1-1,5 0 1-2,3 0 0-3,8 0-1 4,-6 0 1 3,-3 0 1 0,-9 0-2-7,-2 0 1 3,-5 0 0 1,1 0-2 2,3 0 2-7,-2 0 0 5,-4 0-2 7,2 0 0-13,-3 0 2 9,-4 0 0-9,6 0-2 6,-1 0 2 0,-10 0-2-3,-5 0 2 10,-2 0-1-12,-2 4 0 5,-2 6 0-5,-2-5-1 5,1 3 1 4,-1-1 0-7,4-2-1 5,-5 0 0-7,2 0-1 6,-2-1 1 1,-1 1 0-6,11-5 0 5,-1 0 0 1,1 0-3-5,0 0-1 3,-5 0 0-1,-6 0-3 2,-9 0 1-3,-10 0 5 4,0-3-2-6,-6 1 1 5,0-4 2 1,-7 3-1-6,2-2-1 4,-1 1-3 6,-5 3 3-12,-2 1 2 3,-3 0-2 4,0 0 0-2,-2 0 0 0,0 0 1 1,0 0 1 0,0 0 0 0,0 0-1-2,0 0-5 1,0 0 5 2,0 0-5 2,0-4-4-8,0-7 2 2,0-8-4 6,0-13 7-2,0-10 2 1,0-8 3-6,0-7-1 3,0-2-3 1,0-5 1 6,0 3-15-12,0 6-23 5,0 16-26 2,0 14-41-4,0 17-82 0,-4 8-36 3,-12 0-121 0</inkml:trace>
    </iact:actionData>
  </iact:action>
  <iact:action type="add" startTime="27618">
    <iact:property name="dataType"/>
    <iact:actionData xml:id="d8">
      <inkml:trace xmlns:inkml="http://www.w3.org/2003/InkML" xml:id="stk8" contextRef="#ctx0" brushRef="#br0">16790 16330 223 0,'0'0'660'3,"0"0"-521"2,0 0 44 3,0 0-37-2,0 0-41 2,0 0-14 0,0 0 6 1,150 25-11-3,-55-17-5 2,18-2-15 0,19 6-11 0,9-4-4-1,15 14-4 1,2 6-30 0,3 4-17-1,-8-5 0 13,-17 0 0-15,-16-14 0-5,-20-2 0 9,-23-11 0-4,-9 0 0 4,-23 0 0-2,-6-5 0-1,-14-18-81 3,-12 3-66-4,-13 1-108 3,0 13-102 3,-6 6-667-7</inkml:trace>
    </iact:actionData>
  </iact:action>
  <iact:action type="add" startTime="28900">
    <iact:property name="dataType"/>
    <iact:actionData xml:id="d9">
      <inkml:trace xmlns:inkml="http://www.w3.org/2003/InkML" xml:id="stk9" contextRef="#ctx0" brushRef="#br0">22873 18598 427 0,'0'0'213'7,"0"0"-15"0,0 0-52-3,0 0-35 4,0 0-7 0,0 0-22 0,2 22 9-2,12-22-18 2,6 3-22 2,10-3 2-4,14 0 1 0,14 0 5 2,19 0 6 0,25 0-9 0,19 0-6-2,30 0-7 13,17 0 0-17,9 4-3 7,-9 9-5-7,-16 2-11 7,-16 7 0 0,-14-8-19 6,-19-3-5-9,-19-9 0-6,-23 2 0 8,-16-4 0 1,-21 0 0-4,-9 0-21 2,-5-12-74 4,-10-33-73-4,0-16-45 1,-10-15-31-3,-13 44-28 2,-9 10-762 1</inkml:trace>
    </iact:actionData>
  </iact:action>
  <iact:action type="add" startTime="30529">
    <iact:property name="dataType"/>
    <iact:actionData xml:id="d10">
      <inkml:trace xmlns:inkml="http://www.w3.org/2003/InkML" xml:id="stk10" contextRef="#ctx0" brushRef="#br0">27953 17550 176 0,'0'0'591'5,"0"0"-421"1,0 0-12 3,0 0-59-4,0 0-18 4,0 0 8-4,0 0-13 3,64 19-11 0,-48-5-14-2,0 7-3 4,-3 5 4-3,1 4-8 3,-1 6-11-3,0 0-7 0,-5-2-3 1,2-7-9-1,-4-6-4 0,-2-10 2 1,-4-3 0-1,3-1-5 4,1-7 2-9,2 0-6 6,0 5 0 0,-2-5-1 2,5 0-1-6,0 0 1 7,4 3 0-6,1-3 4 3,6 2 3-2,9-2 0 3,2 3-8 0,8 1 0-2,3-4 5 0,6 0-3 11,4 0 0-13,5 0 3-5,2 0-5 8,11 0 12 2,5 0-7-4,5 0 1 3,5 0 4-1,4 0-8-4,-2 0 8 5,7 0-2 7,6 1-5-10,0 6 5-6,3-7-3 6,-9 5 0 4,-6-5 2-5,-5 5-8 6,-6-5 3-5,3 3-2 4,-2 0 2-6,2 1-1 4,8 0-2 2,-2 2 1-6,-7 1 3 4,5-2-4 0,-4 0 1 3,1 4 0-7,-4-4 1 4,-6-5-2-1,2 6 0 5,0-4 3-9,-6 2-2 3,7-3-1 6,-3 7 0-9,2-8 1 7,-5 4-1-1,4 1 0-3,-4 2 0-1,-4-4-1 5,4 2 1-3,-13-5 1 1,2 6-1-3,-1-6 1 4,1 6-1-1,-3-6 0 2,-7 5 0-5,1-2 0 1,-3 0 0 9,-1 6 1-13,-1-9-2 6,-5 0 0-1,5 0 1-2,-2 0-4 2,-2 0 0 9,2 0-2-14,-5 0 1 6,-4 0-1-3,-5 0 3 3,-5 0 2 2,-6 0 0-7,-9 0 0 8,6 0 1-5,-1 0-4 1,-1 0-2 4,-3 0-3-8,-1 0 5 6,-4 0-2 0,4 0-1-4,-4 0 0 3,0 0-1-1,-2 0 1 3,-1 0 2-6,5 0 4 6,-5 0-1-4,0 0 2 3,0 0-2-2,0 0-3 1,0 0-2-2,4 0-1 4,-4 0 1-6,0 0 2 6,0 0 4-2,0 0-4-2,0 0-1 3,0 0-2 0,0-20-3-3,0-7-1 4,4-14 11-4,8-4 1 1,-5-11 0 1,2 5 0 2,3-3 0-3,-8 15-2-1,-1 9-26-2,-3 11-27 6,0 2-36-4,0 8-12 3,0 9-77-3,-7 0-37 4,-9 0-90-3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46:41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42">
    <iact:property name="dataType"/>
    <iact:actionData xml:id="d0">
      <inkml:trace xmlns:inkml="http://www.w3.org/2003/InkML" xml:id="stk0" contextRef="#ctx0" brushRef="#br0">12865 2628 780 0,'0'0'346'5,"0"0"-124"1,0 0-24 0,0 0-26 3,0 0-64-4,0 0-20 3,0 0-22 0,29-4-7 1,3 4-51-3,20 0-8 2,13 0 0-1,12 9 0 1,19-1 0-2,4-3 0 3,-2-2 0-1,-6 0 0-1,-15-3 0 13,-11 0 0-16,-19 6 0-4,-8-4 0 9,-22-2 0-2,-10 5 0 0,-7-4 0 4,0 8-14-7,0 11-163 5,-13 19-76-3,-7-16-77 3,3 7-268-3</inkml:trace>
    </iact:actionData>
  </iact:action>
  <iact:action type="add" startTime="7153">
    <iact:property name="dataType"/>
    <iact:actionData xml:id="d1">
      <inkml:trace xmlns:inkml="http://www.w3.org/2003/InkML" xml:id="stk1" contextRef="#ctx0" brushRef="#br0">12497 4816 720 0,'0'0'420'3,"0"0"-247"4,0 0-9 1,0 0-19-1,0 0-44 0,0 0-8 0,36 9-9 2,5-9-18-2,9 0-7-1,20-5-37 3,11-3-22-2,3-5 0 1,3 6 0 0,-6-3 0-2,-13 3 0 2,-11 0 0 2,-12 2 0-5,-15 2 0 4,-17 3-38-1,-10 0-110 0,-3 0-71-2,0 0-17 2,0 17-89 0,-3 5-573 0</inkml:trace>
    </iact:actionData>
  </iact:action>
  <iact:action type="add" startTime="7716">
    <iact:property name="dataType"/>
    <iact:actionData xml:id="d2">
      <inkml:trace xmlns:inkml="http://www.w3.org/2003/InkML" xml:id="stk2" contextRef="#ctx0" brushRef="#br0">12556 6969 425 0,'0'0'390'4,"0"0"-186"1,0 0-75 3,0 0 0 0,0 0-5 0,0 0-19-1,5-6 5 1,-1 2-7 0,2 1-5 0,4-1-26-1,15-2-10 0,14-1-1 1,24-1-26 0,20-1-35-2,8-3 0 3,7 3 0 0,-1 2 0 13,-10 1 0-22,-15 2 0 1,-20 2 0 8,-15-2 0 4,-22 4-106-11,-12 0-84 6,-3 0-48-1,0 0-48 3,-5 0-190-8</inkml:trace>
    </iact:actionData>
  </iact:action>
  <iact:action type="add" startTime="8303">
    <iact:property name="dataType"/>
    <iact:actionData xml:id="d3">
      <inkml:trace xmlns:inkml="http://www.w3.org/2003/InkML" xml:id="stk3" contextRef="#ctx0" brushRef="#br0">12753 8911 428 0,'0'0'208'2,"0"0"-64"4,0 0-23 2,0 0-19-2,0 0-16 2,0 0 10 0,0 0 19 0,13 17 26 1,-8-17-28-3,-1 0-12 2,2 0-17 0,-2 0-21-2,6 0-15 3,9 0-7-2,6 0 2 1,14 0 4-3,5 0 10 4,-2 0-48-1,10 0-9 2,-2 0 0-4,7 0 0 14,13 0 0-17,5-3 0-2,0-11 0 7,-1 1 0-1,-7 0 0 3,-13 9 0-7,-11-3 0 6,-12 5 0 0,-14 2 0-1,-8-4 0 1,-9 4 0-6,0-5 0 5,0-12-176-1,-9 5-180 1,-1 2-29-1</inkml:trace>
    </iact:actionData>
  </iact:action>
  <iact:action type="add" startTime="9576">
    <iact:property name="dataType"/>
    <iact:actionData xml:id="d4">
      <inkml:trace xmlns:inkml="http://www.w3.org/2003/InkML" xml:id="stk4" contextRef="#ctx0" brushRef="#br0">18931 5730 529 0,'0'0'280'6,"0"0"-104"-1,0 0-31 1,0 0-4 2,0 0-28 0,0 0-17-2,32-3-2 2,35 3-12 1,30 0-15-2,20 0-9-1,21 0-20 3,10 0-15-1,-12 0 7-1,-11 0-21 3,-25 0 1-4,-20 0 3 1,-27 0 0 2,-21 0-3-3,-17 0-2 19,-8 0-4-18,-7 0-4-7,0 0 0 1,-26 0-10 6,-52 0 7 1,-40-6 3-1,-31-2 3 0,-3 0 4 9,7-1-7-14,17 9-4 8,34 0 1-8,30 0 2 7,26 0 0-1,24 0 1 4,14 0 5-10,0 0-3 3,65 12 6 4,39 18 0-2,33 9-4 2,-7 0 0-2,-18-1-3 0,-27-8-1 1,-31-7-1 0,-24-6 1 0,-19-9 2-3,-11-5 2 8,0 2-4-11,-9-1-14 7,-39-3 13-2,-20 3 1 1,-18-4 7 1,-1 0-3 0,11 0-4-5,15 0-1 4,17 0 1 0,20 0 0-2,15 0 0 5,9-4 0-5,0 4 1-1,17 0 13 4,35 4 8-2,17 29-14 2,0-2-2 0,-15-1-3-5,-21-9 0 7,-13-10 4-5,-15-8 1 6,-5 0-2-10,0-1-6 6,0 2-6-1,-15 7-7 1,-28-1 13 1,-12 2 2-4,0-3-2 4,14-3-1-3,12-1 1 1,22-5 0 10,7 0 1-13,0 0-1-3,0 0 0 5,27 0-3 6,18 9-16-5,6-4-46 0,-13-2-56-1,-18-1-111 4,-20-2-89-3,0 6-388-3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46:41.07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292">
    <iact:property name="dataType"/>
    <iact:actionData xml:id="d0">
      <inkml:trace xmlns:inkml="http://www.w3.org/2003/InkML" xml:id="stk0" contextRef="#ctx0" brushRef="#br0">8080 8945 518 0,'0'0'186'1,"0"0"-90"6,0 0-22-1,0 0-44 2,0 0-30 0,0 0 2-2,0 0 7 2,10-9 24 1,-10 9 40-1,0 0 36 0,0 0-5-2,0 0-1 4,0 0 2-4,0 0-14 0,0 0-13 4,3 0-13-3,-3 0-18 0,3 0-5-1,-3 0-6 2,0 0-6 1,0-3-9-2,0-7-4 0,0-7-7 1,0-6 9 3,0-1 2-3,-10-1-10-6,-13 3 0 10,-15 7-4-5,-5 5 0-1,-13 5 2 0,-2 5 2 4,-8 0-4-3,-2 0 5 10,2 28-4-13,0 11 3-4,5 15 2 12,0 13 4-2,9 11-13-6,8 16-4 7,12 5 0-7,16 7 0 8,16 3 0-9,0 2 0 6,31-10 0-4,39-2 0 3,18-13 0-3,12-20 0 4,4-18 0 1,5-24 0-5,-5-24 0 7,4 0 0-8,-8-62 0 5,-13-34 0-4,-13-34 0 4,-21-24 0-4,-25-11 0 5,-22 12 0-5,-6 36 0 3,-13 34 0 0,-24 36 0 3,-5 27 0-8,-4 20-138 6,20 0-104 1,3 28-185-7</inkml:trace>
    </iact:actionData>
  </iact:action>
  <iact:action type="add" startTime="14085">
    <iact:property name="dataType"/>
    <iact:actionData xml:id="d1">
      <inkml:trace xmlns:inkml="http://www.w3.org/2003/InkML" xml:id="stk1" contextRef="#ctx0" brushRef="#br0">9331 8610 530 0,'0'0'228'3,"0"0"-34"3,-167-28-57 0,63 45-31 2,-13 25-32 0,1 15-8 0,14 15-12 0,18 17-9 0,20 5-3-1,19 7 3 1,28 0-4-2,17-5 16 2,0-12 7 1,62-5-17-2,34-14 3 1,37-12-11-2,15-14-12 14,9-19-7-20,-8-20-4 14,-29 0 0-14,-24-24-3 14,-24-38-4-11,-27-20-6 4,-23-19-3-3,-22-15 0 6,0 1-3-4,-14 8-3 1,-21 21-6 1,-10 17-35 6,0 22-78-11,4 18-56 12,21 29-53-9,10 0-120-6</inkml:trace>
    </iact:actionData>
  </iact:action>
  <iact:action type="add" startTime="14594">
    <iact:property name="dataType"/>
    <iact:actionData xml:id="d2">
      <inkml:trace xmlns:inkml="http://www.w3.org/2003/InkML" xml:id="stk2" contextRef="#ctx0" brushRef="#br0">10540 8760 112 0,'0'0'404'4,"0"0"-245"3,0 0-16 0,0 0-48 0,0 0-25 0,0 0 18 1,74-102 4 0,-74 91-19-1,-38 5-19 1,-23 6-3 0,-23 12 37-1,-14 38-12 1,-4 26-14 2,-1 17-9-4,12 15-16 1,7 14-8 0,24 4-8 13,24 1-3-19,29-7-5 11,7-9 7-6,46-16 5-5,38-22 5 8,24-24 5 3,12-34-9-9,5-15 3 6,1-24-17-4,-12-55-2 8,-18-28-5-8,-25-28-5 2,-28-11 0-3,-19 6-2 4,-24 22-2 7,0 29-6-12,0 34-27 2,-29 21-53 7,-12 17-47-9,-11 11-64 8,23 6-68-7,10 4-250 6</inkml:trace>
    </iact:actionData>
  </iact:action>
  <iact:action type="add" startTime="15090">
    <iact:property name="dataType"/>
    <iact:actionData xml:id="d3">
      <inkml:trace xmlns:inkml="http://www.w3.org/2003/InkML" xml:id="stk3" contextRef="#ctx0" brushRef="#br0">11868 8878 530 0,'0'0'248'4,"0"0"-116"1,0 0-26 5,0 0-29-5,0 0-10 3,0 0-10-2,-74-138-3 3,-19 138 4-2,-19 0 19 2,-17 33-3-3,-2 31-6 2,4 15-10 3,17 14-18-7,29 8-8 7,29 0-4-6,27-2-4 4,25-3 1 9,21-4 8-18,74-4-2 7,43-6-18 1,43-16-2-3,15-21-1 7,1-28 1-7,-17-17-4 3,-27-47-1-3,-35-60-3 3,-39-37-3 5,-47-19-6-10,-32 3-8 9,-14 19-11-9,-63 27-27 4,-17 21-61-1,-11 19-78 2,50 73-123 1,15 1-428-3</inkml:trace>
    </iact:actionData>
  </iact:action>
  <iact:action type="add" startTime="17652">
    <iact:property name="dataType"/>
    <iact:actionData xml:id="d4">
      <inkml:trace xmlns:inkml="http://www.w3.org/2003/InkML" xml:id="stk4" contextRef="#ctx0" brushRef="#br0">30604 13351 882 0,'0'0'283'3,"0"0"-197"1,184-31 57 4,-91 18-35-2,32-1-38 1,27-1 9 1,6 12 3-2,3 1 6 3,-15 2-20-2,-24 0-12-1,-19 0-7 3,-29 0-16 1,-31 0-13-2,-18 0-20-3,-21-7 0 2,-17 7 0 5,-100 0 0-5,-63 7 0 14,-61 23 0-21,-16-5 0 1,12-7 0 7,32-10 0 1,34-8 0-5,50 0-11 4,48 0-2 4,41 0 8-7,36 0 5 3,36 0 1-3,77 0 3 8,66 0-3-10,48 0 1 7,18 14 2-6,-14 14 1 4,-47 1 7-1,-57-1-12 2,-54-6 0 0,-43-7 0-2,-30-5 0 6,-23 7 0-11,-70 3 0 7,-27 0 0-6,-25-6 0 6,9-9 0-1,14-5 0-2,22 0 0 6,32 0 0-9,24 0 0 8,31 0-102-7,13 0-103 5,2 0-126-1,37 12-407-3</inkml:trace>
    </iact:actionData>
  </iact:action>
  <iact:action type="add" startTime="18514">
    <iact:property name="dataType"/>
    <iact:actionData xml:id="d5">
      <inkml:trace xmlns:inkml="http://www.w3.org/2003/InkML" xml:id="stk5" contextRef="#ctx0" brushRef="#br0">30513 18008 879 0,'0'0'220'2,"0"0"-102"3,0 0 20 0,0 0-33 3,223-20-20 0,-94 20-6 0,44 0-20-2,24 3-20 3,12 0 9-1,-14-3-3 0,-19 0-7 0,-30 0-6 0,-37 0-3 14,-32 0-16-19,-34 0-1-3,-23 0-6 14,-20-3-5-13,-20-11-1 7,-105-7-4-2,-63-9 4 0,-66-11 1 2,-14 6-1 9,17 10 0-11,28 14 0-6,46 5 2 10,53 6 0-6,44 0-1 5,51 0 0 5,29 0 0-11,61 6 1 5,88 25 9-4,64 9-11 6,25 7 1-5,-15-2 1 10,-39-2 1-12,-56-5-1 12,-41-7 3-10,-39-18-2-5,-32-1 5 9,-16-7 0-4,-9 7-8 4,-66 3 0 5,-41-2-2-12,-35 4 1 6,-1-10 0-3,2-6 1 2,27-1 6 7,32 0 0-9,37 0-4 9,31 0-1-11,23 0 0-3,7 0-1 12,60 0-3-4,23 0-5-4,7 12-33 6,-16-1-49-5,-22 3-87 5,-51-7-72-2,-8-2-100-4</inkml:trace>
    </iact:actionData>
  </iact:action>
  <iact:action type="add" startTime="22015">
    <iact:property name="dataType"/>
    <iact:actionData xml:id="d6">
      <inkml:trace xmlns:inkml="http://www.w3.org/2003/InkML" xml:id="stk6" contextRef="#ctx0" brushRef="#br0">5168 16749 1064 0,'0'0'113'4,"0"0"-65"3,0 0 34 1,0 0-36-3,0 0 5 3,-174-7 10 0,80 7 0-1,-16 0-1-1,-15 15 3 2,-11 27-13 1,-2 23-2 0,0 16-12-1,8 27-8 3,4 16-12-9,5 13 1 7,17 7-3 8,8-2 2-12,21 4-6-4,14 10 4 6,29-8-4 10,32 9 7-11,0 1-1-6,80-7-4 8,48 5-1 0,38-8-10-2,39-15 0 3,27-19-1-1,11-28 1-1,-4-37-2-1,-10-34 2 5,-11-22-1 2,-23-74 14-13,-9-63-9 16,-34-44-4-14,-33-42-1 3,-48-18 0 0,-45-1-2 4,-26 29 0 1,-19 35-1-4,-49 42-11 8,-13 39-23-11,-18 18-63 3,-2 32-85 0,52 54-79 0,10 10-157 3</inkml:trace>
    </iact:actionData>
  </iact:action>
  <iact:action type="add" startTime="22897">
    <iact:property name="dataType"/>
    <iact:actionData xml:id="d7">
      <inkml:trace xmlns:inkml="http://www.w3.org/2003/InkML" xml:id="stk7" contextRef="#ctx0" brushRef="#br0">7771 16786 668 0,'0'0'174'2,"0"0"-105"1,0 0-4 3,0 0-33 2,0 0-15 1,99-155 5-2,-90 138 27 0,-6 9 14 1,-1 8-8 0,-2-6-5 0,0 0-12-1,-29 4-1 2,-37-1 22-2,-28 3 5-1,-27 0-33 1,-19 0-9 1,-18 28 0 11,-12 16 4-19,6 15-4 8,16 20-4-4,15 17 9 7,18 10 0 2,8 13 3-11,17 2-4 10,16 2-3-9,22 3-2 13,25 12 5-12,27 9 8-3,20 12-11 9,83 16-5-5,55 0 4 5,52-2 8-6,44-7 2 3,11-29 3 9,13-53-12-14,-5-74-12 7,-8-50-7-5,-20-109-4 4,-35-51-1-1,-46-44-1 6,-60 0 0-11,-50 6-3 7,-54 11-2-4,-3 40-4 4,-84 31-17 1,-45 33-30-5,-40 34-45 5,-33 19-45-6,-16 21-16 4,126 49-96 6,17 0-198-11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46:41.07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435">
    <iact:property name="dataType"/>
    <iact:actionData xml:id="d0">
      <inkml:trace xmlns:inkml="http://www.w3.org/2003/InkML" xml:id="stk0" contextRef="#ctx0" brushRef="#br0">10473 10060 862 0,'0'0'221'3,"0"0"-115"0,0 0-5 5,0 0-16 0,0 0-65 0,0 0-14-2,0 0 36 2,-161-2 9 0,64 2 7 1,-7 19 2-2,-3 29-6 0,-11 21 0 3,2 25-1-4,12 19-1 1,10 10-6 0,23 1-17 1,26-4 6 9,24-2-6-10,21-8-1-7,29-3 6 8,66-2-13 8,39-11-21-11,30-1 0-5,26-19 0 8,10-27 0-1,2-39 0 2,-5-8 0-3,-16-82 0 2,-24-34 0 13,-39-39 0-18,-45-16 0-3,-56-7 0 9,-17 10 0-4,-49 16 0 3,-32 13 0 3,-6 25 0-8,-5 21 0 7,-5 19-34-5,5 22-135 6,55 52-121-7,13 0-121 4</inkml:trace>
    </iact:actionData>
  </iact:action>
  <iact:action type="add" startTime="7400">
    <iact:property name="dataType"/>
    <iact:actionData xml:id="d1">
      <inkml:trace xmlns:inkml="http://www.w3.org/2003/InkML" xml:id="stk1" contextRef="#ctx0" brushRef="#br0">11734 7474 559 0,'0'0'199'3,"0"0"-117"5,0 0 8-2,0 0 10 0,0 0-4 2,-237-44-5 0,121 64 0 0,-16 27 15 0,3 15-39 0,0 14-5 0,6 20-4-1,17 20-5 1,13 12-4-2,20 12-5 2,23 1-10 1,24-8-15 8,23-13-4-17,3-5-7 8,68-11 0 0,45-8 11-3,57-12-6 4,44-13-6-3,40-24-1 3,11-25-3-5,-4-22 0 5,-32-17 2-2,-44-54 7 3,-44-40 0 3,-45-27-8-10,-48-16-3 4,-38-13-1-2,-10 3 1 4,-44 9-1-1,-40 19-2-1,-23 35 0 1,-26 32-32 4,-14 20-57-8,-11 21-49 4,5 17-39-3,105 11-112 7,11 8-412-9</inkml:trace>
    </iact:actionData>
  </iact:action>
  <iact:action type="add" startTime="10246">
    <iact:property name="dataType"/>
    <iact:actionData xml:id="d2">
      <inkml:trace xmlns:inkml="http://www.w3.org/2003/InkML" xml:id="stk2" contextRef="#ctx0" brushRef="#br0">30572 17857 782 0,'0'0'299'5,"0"0"-117"2,0 0-24 1,0 0-41-2,0 0-21 2,0 0-32 1,164-7-25-1,-42 22 1-3,30-5-4 3,37-4-14 0,22 2 10 1,23-8-15-3,8 0 8 2,-22 0 2 4,-16 0 5-6,-30 0 5 0,-21 0-15 1,-26 0-5 3,-30 0-14-3,-31 0-3 3,-35 0 0-5,-19 0 0 6,-12 0 0-6,0 0 0 3,-7 0 0 1,-64 0 0-4,-44 0 0 9,-54 0 0-11,-31 0 0 5,-22 0 0-3,-14 0 0 2,4 0 0 2,11 0 0-4,26 0 0 4,32 0 0 5,34 6 0-11,48 1 0 5,33-2 0-4,32-5 0 6,16 2 0-6,23 10 0 6,88 14 0-2,64 4 0 4,54 6 0-9,29-11 0 6,-4-5 0-4,-38-13 0 10,-37-7 0-12,-50 0 0 2,-47 0 0 4,-26 0 0-4,-28 0 0 3,-15 0 0 9,-13 0 0-12,0 0 0-5,-67 0 0 6,-63 0 0 2,-78-7 0 0,-44-10 0 6,-20 3 0-14,3 0 0 10,32-3 0-3,40 9 0 2,59 3 0-5,57-1 0 5,47 6 0 0,34 0 0-3,19 0 0 0,94 0 0 5,73 11 0-5,62 14 0 1,14 0 0 9,-21-5 0-12,-49-6 0 0,-51-2 0 2,-53-1 0 4,-41-5 0-6,-30-5 0 6,-14 6 0-3,-3-2 0 2,-27 0 0-4,-63 2 0 3,-48-4 0 6,-23-1 0-11,-4-2 0 13,13 0 0-11,31 0 0-5,29 0 0 9,35 0 0-3,40-2 0 5,17 2 0-6,16-3 0 1,91 3 0-1,61 0 0 4,65 0 0 1,15 0 0-5,-4 0 0 7,-25 0 0-8,-40 0 0 5,-38 0 0-5,-44 0 0 6,-43 0 0 1,-28 0 0-7,-26 0 0 11,0 0 0-12,0 0 0 1,-39 0 0 6,-22 5 0 0,-19 4 0-7,8-3 0 11,19-6 0-11,20 0 0 11,17 0 0-9,13 0 0-5,3 0 0 8,0 0 0 1,0 0 0 0,47 0 0-4,22 0 0 7,28 0 0-8,-2 0 0 6,-6 0 0-5,-18 0 0 3,-24 0 0-4,-21 0 0 4,-17 0 0 3,-9 5 0 2,0-5 0-10,0 2 0 0,0 2 0 8,-12 5-53-5,-24-4-84 0,-9-5-44 1,-17 0-42 10,33 0-96-15,8 0-224 20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14T03:08:28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3">
    <iact:property name="dataType"/>
    <iact:actionData xml:id="d0">
      <inkml:trace xmlns:inkml="http://www.w3.org/2003/InkML" xml:id="stk0" contextRef="#ctx0" brushRef="#br0">4379 4198 354 0,'0'0'289'3,"0"0"-202"4,0 0 43 0,0 0-37 0,0 0-38 0,-160 7 12 1,139-3-16 1,7 2 9-2,1-6-18 0,0 3 19 0,-2 5-3 1,-5 3-10 1,-6 4 0-4,-8 4-18 3,-3 9-6 0,-13 6 1-1,0 5 5 0,-7 9 7 1,-2 3 7 0,2-1-6 1,-1 4-4-2,5-4-6 3,-4-5-5-2,1 0-1-2,5-2-9 3,4-4 2-4,0 3-4 4,6 0 2-4,2 3-2 4,1-1-1-2,6 2-2 2,5 1-5-1,-1-2 2-3,8-3-5 3,4 3 2 0,3-4-1-2,10-4 0 2,2 1 0 2,1-1 0-3,0 7 0 1,0 4-1-2,0 12 0 2,8-2 0 0,13 7 0-1,6-1 1-1,1-2 0 3,-1-5-1 0,7-7 2-3,6-2-1 2,12-3 2 0,3 0 2-1,5-3 1 0,2 0-2 0,6 0-1 2,5-3 1-2,-1-2-2 1,4-6 4-1,-8-3 0 0,1-6 0 0,-5 1-4-2,0-3 2 4,-8-3-2-1,-8 2 0-1,-3-2 0 0,-4 0-2 2,-6-2 1-2,-6-2 0 2,-12-1-1-3,-3-4-1 1,1 0 1 0,-2-2 2 1,-1-1 0-1,1 4-1 0,-6-4 2 2,2-2-3-2,-5 3 0 0,-4-6 0 0,3 0 2 2,1 0-2-2,-4 0 0-1,0 0-2 2,0 0 4 0,0 0-2 1,9 3 0-4,2 1 2 4,5 0-1-1,0 2-1 3,-7-1 1-7,3-2 0 3,-8 0-1 2,-1 0 1-1,6-3-1-1,-9 0 0 0,0 0-3 0,0 0 2 0,0 0 1 4,1 0 0-6,-1 0 1 4,0 0-1-3,0 0-1 1,0 0 0 0,0 0 0 1,0 0-1-1,0 0-1 0,0 0-2 2,0 0 1-1,0-9 0-1,-4-30 0-1,-30-11 3 3,1-4 0-1,-9-2 1-1,-6-3-2-2,-8-1 1 5,-5 1 0-2,1 7 0 0,4 0-1-2,4 13 0 1,7 9 1 3,10 10 0-2,9 8 0-4,11 4 0 4,5 8 2 1,10 0 1-2,0 0 0-1,0 0 0 4,0 0 2-4,0 0-4 3,0 0 8-4,0 0-1 3,0 0 0 0,2 0 6 0,37 28-6-2,6 11-2 2,10 3-1 1,-2 7 8-1,4-1 4 0,-2-1-1-4,2 1 0 5,-8-3-6-2,2 0-1 0,-8-6-8 1,-2-2 0 0,-4-3 0 1,-5-9 0-2,-7-6 0 1,-5-5 0-2,-4-2 0 3,-6-7 0-2,-8 2 0-1,-2-7 0 5,0 0 0-5,0 0 0 2,0 0 0-2,0 0 0 2,0 0 0 0,0 2 0-1,0 6 0 1,-29 6 0 0,-28 3 0-2,-18-1 0 0,7 0 0 3,-5 0 0-2,2 1 0 3,2 2 0-1,-2 4 0-5,10-3 0 4,7-1 0 0,18-4 0-1,8-7 0 1,12-6 0-1,13-2 0 1,3 0 0 0,0 0 0-3,0 0 0 6,0 0 0-3,0 0 0-5,19-10-48 6,19-10-92 0,1 6-78-3,-22 11-103 1,-9 3-270 4</inkml:trace>
    </iact:actionData>
  </iact:action>
  <iact:action type="add" startTime="10963">
    <iact:property name="dataType"/>
    <iact:actionData xml:id="d1">
      <inkml:trace xmlns:inkml="http://www.w3.org/2003/InkML" xml:id="stk1" contextRef="#ctx0" brushRef="#br0">3431 11289 523 0,'0'0'153'4,"0"0"-41"2,0 0 11 2,0 0-26-3,0 0-1 4,0 0-1-2,0 0-12 2,0 0 8-3,73-7-7 3,-22 7-27-2,23 0 4 1,13 0-12-2,26 0-1 2,11 0-6 0,14 0-11 0,8-8-7 5,-4 6 4-11,3 2 12 6,-8 0 3 2,-10 0-12-6,-14 5-11 4,-7 9 1 0,-16-3-5 2,-6-4 2-6,-13-3-11 5,-12-4 2-3,-11 0-4 3,-16 0 0-1,-11 0-2-2,-10 0-3 2,1 0 1 0,-11 0-1-1,2 0 0 0,-3 0-1 4,4 0-3-5,-4 0-2-1,-20 0-2 3,-51 0 5 2,-33-7 3-4,-18 1 2 1,-14 6-1 0,-9 0 4 1,-7 0 1 0,-2 0-3-2,13 0-3 4,11 0 0-2,2 0-2 1,11 0 0-6,4 0 0 5,8 0 1 1,18 0 1-2,18 0 2 0,15 0-2 1,19 0-2 1,15 0 2-3,14 0 0 0,3 0-1 2,3 0-7 0,0 0 3 1,0 0-2-5,0 0 0 6,3 0 3-4,48 0 2 5,23 0 0-6,29-6 2 3,17 3 0-1,12 1 0 3,20-10 0-5,6 1 5 2,6-3-4 1,-16 4 0 2,-23 0-1-5,-25 8-2 3,-19-1 2 1,-22 1 2-3,-9-2-1 0,-23 1 4 3,-8 0-3-2,-9 3 2 1,-10 0-3-2,0 0-1 2,-13 0-3 0,-80 12 3 0,-55 22 9-1,-53-1 2 1,-12-8 4-1,4-8-6 1,22-9-4-2,20-1 8 1,33-5-13 3,16 1 0-3,28-1 0 0,28-2 0-1,21 0 0 4,21 0 0-2,16 0 0-3,4 0 0 3,0 0 0-1,0 0 0 2,0 0 0-4,9 0-6 4,40-14 1-1,22-4 1 1,27 9-4-3,10-2 1 2,6 1 4-1,-1 5-3 0,-13 0 5 1,-6 5 1 1,-18 0 0-2,-8 0 1 0,-11 0 1 1,-14 0-2 1,0 0 0-1,-8 0-1-3,-14 0-1 4,-7 0 2-1,-5 0-2-2,-6 0-1 0,-3 0 1 1,0 0-5 2,0 0-5-3,-12 0-6 3,-36 0 5-3,-17 0 11 2,-7 0-1 1,0 0-24-1,3 0-30 2,5 0-48-7,0 0-46 5,44 0-57 0,4 0-150 0</inkml:trace>
    </iact:actionData>
  </iact:action>
  <iact:action type="add" startTime="13725">
    <iact:property name="dataType"/>
    <iact:actionData xml:id="d2">
      <inkml:trace xmlns:inkml="http://www.w3.org/2003/InkML" xml:id="stk2" contextRef="#ctx0" brushRef="#br0">19228 11230 202 0,'0'0'577'5,"0"0"-470"1,0 0 35 0,0 0-39 2,0 0-37-2,0 0-10 3,0 0 3-1,118-32 10 0,-86 27-1 0,-2 0-10-2,14 2 7 2,6-2-11 0,13 5-4-2,8-4-5 2,3-1-11 0,5 2 0 0,-8-1-11 0,-4 3 3 2,-7-2 0-5,-7 3-4 2,-1 0-11 2,1-4-6-2,-6 4 4 0,-6-2-8 1,-9-2 4-3,-15 2 0 5,-7 2 0-3,-10 0-1 3,0 0 0-5,0 0-1 4,0 0-3-3,0 0 0 3,-20 0-5-3,-34 0 5 2,-27 12 5 0,-16 4-3-1,-3-4 0 0,-4-2-1 0,4-3 0 3,0 0-1-4,13 2 0 1,13 0-3 0,20-4-1 2,22-2 2-2,18-3 0 1,7 0 0-1,7 0 0 0,0 0-3 2,1 0 2-4,58 0-1 4,23 0 4-1,28-3 3 1,0-2 0-3,-10 0-3 4,-13-2 0-4,-16 1 0 2,-12 4 1-1,-18-3-1-2,-8 1 8 4,-14 1-3-2,-14 0 0 0,-1 3-3 0,-4 0 4 1,0 0-6 0,-9 0-3-1,-47 0 3 2,-20 0 4-2,-15 0 1 2,1 0-3-2,6 0 1-2,7-5 2 3,18 5 1 1,18 0-6-1,18 0 2 0,14 0-1-3,5 0-1 2,4-2 1 2,0 2 2-3,0 0 3 2,32 0-1 2,36 0-3-3,12 0-1-1,-1 0 0 2,-18 0-1 0,-14 0 0 0,-17 0 0 1,-12 0 0-2,-7 0 0-2,-9 0 0 1,-2 0-1 3,0 0-7 0,0 0-6-2,-18 0 7 1,-34 7-2-2,-13 10 3 4,-12-2-15-2,-7 4-21-1,0 4-34-1,0 2-61 4,4 12-45 1,61-25-114-9,5 1-450 6</inkml:trace>
    </iact:actionData>
  </iact:action>
  <iact:action type="add" startTime="19919">
    <iact:property name="dataType"/>
    <iact:actionData xml:id="d3">
      <inkml:trace xmlns:inkml="http://www.w3.org/2003/InkML" xml:id="stk3" contextRef="#ctx0" brushRef="#br0">9224 18166 579 0,'0'0'312'0,"0"0"-177"7,0 0 3 0,0 0-19-2,0 0-20 4,0 0-14-1,0 0-22-1,0 0-4 0,-23-9 17 1,-18 9-11 0,-11 0-2-1,-5 0-5-1,2 0-23 3,-7 0-7-1,-6 0-1 0,-5 0-11-3,2 0 0 4,2 0-6-1,5 0 0 7,3-4-4-13,4-3-1 4,1 1-1 2,5-3-1 2,3 4 4-4,6-2-4 0,8 2 0 2,2 0-1 0,4-3-1-1,-1 2 0 1,2 0-1 1,6 1 0-2,1-1 1-1,4 3-1 0,4-2 0 5,4 0 1-4,-5-2 0-2,-2 1-2 3,-1 2 2 0,-1-6-1 0,7 10 0-2,-3-5 0 2,3-1 1 1,7 0-1-1,-5 1 0-2,4-3-3 3,-5-6 2-2,6-3 0 1,2-4 1-3,1-9-1 2,0-1 1 2,0-6 0 1,0-1 0-5,0-13 0 3,0-3 0-1,13 4 0 1,2-7-2-3,0 1 2 5,0-1 0-3,-2 3 0 1,2-3 0-1,0 0-1 2,-1 8 1-3,-1 4 0 4,-3 8 0-5,-3 9-1 4,2 11 1-2,-8 5 0 0,2 10 0-2,-3 2 0 4,0 0 0 0,0 0 1-2,0 0-1-1,0 0 0 3,0 0 1 0,0 0-2-4,0 0 1 1,0 0 0 3,0 0 0 1,0 0 0-5,0 0 0 1,0 5 1 3,0 9-1 0,-16 7 0-1,-13 3 1-2,-6 8 0 3,0 3 1-3,-4 5-2 2,3 8 0-1,-2 2 1-1,1 2-1 3,0-8 0-4,1-2 2 4,9-10-1-1,6-8-1 0,1-3 1-3,11-14-1 3,2-1 0 1,7-2 0-2,0-4-1 1,0 0 1-1,0 0-1 2,0 0 0-2,0 0-3 2,0 0-3-4,23-8-1 5,18-22 6-4,2-6 0 3,4-16 1-4,4-2 0 3,-2-8-1 0,-6 6 2-2,-5 4 1 2,0 2-1 1,-9 13 0-2,-2-2 0 3,-1 14 0-5,-11 8 0 2,-6 9 0 0,-2 4 1 1,-7 4 0-2,0 0 1 2,0 0 2 1,4 0 2 0,8 4 11-5,4 26-5 6,5 14-12-3,-2 11 0 1,-1-1 0-2,2 0 0 2,-10-2 0 0,3-10 0-2,-10-8 0 4,1-17 0-4,-1-9 0 4,-3-3 0-4,0-5-10 0,0 0-49 1,0 0-40 3,6 5-65-3,-2-5-71-1,-4 7-241 5</inkml:trace>
    </iact:actionData>
  </iact:action>
  <iact:action type="add" startTime="22017">
    <iact:property name="dataType"/>
    <iact:actionData xml:id="d4">
      <inkml:trace xmlns:inkml="http://www.w3.org/2003/InkML" xml:id="stk4" contextRef="#ctx0" brushRef="#br0">23110 18269 629 0,'0'0'201'2,"0"0"-55"5,0 0-20 1,0 0-44-2,0 0 9 3,0 0 14-2,0 0 6 0,128-17-30 0,-60 6-6 1,7 3-5 0,21-10-12-2,5 10-19 3,10-9-4-1,-1 10 4 0,-10 0-13 0,-6 2 1-2,-7 5-4 12,-3 0-3-16,3 0-6 6,-3 0-6-5,-4-5 2 7,-5-10-8-3,-10 4 0 2,-14 0-2-4,-2 1-2 3,-15 0 1 0,-8 2 0 2,-9 2 1-5,-5 0 0 3,-3 1-1 6,-5-1 0-12,-4 0 0 3,3 4-1 4,-3-3-1-2,0-10 0 2,0-8-2-2,0-16 2 0,0-11 2 0,-3-10 0 3,-17-4 1-7,-5-11 0 7,-4 1 0-3,1-2 1-2,4-1-1 4,-1-4 0-1,8-1 0 1,2 1 1 1,-1-1-2-7,3 16 1 5,3 9 0 1,6 12-1-3,-1 20 1 2,-2 2 0-1,7 15 0 6,0-2-1-11,0 10 2 6,-1-3-2-1,1 3 2 1,0 0-2 0,-3 0 2 0,3 0-3-1,0 0 1 0,0 0 0 3,0 0 1-7,0 0-2 7,-9 0 1-3,9 0-2 0,-4 0 3 0,-15 0 10 1,-6 13-2 0,-14 22-2 0,-3 12 6 2,-1 4-5-4,2 5-1 3,6-6-1-5,8-8-5 2,4-11 4 3,10-8-4-1,11-12 4 1,2-5-4-3,0-6 0 4,0 0 0-5,0 0-3 2,0 0 3 1,0 0-3-1,0-9-1 1,17-25-1-1,18-13 5 1,2-9 0 2,2-4 1-3,-6 7-2-3,-8 5 3 7,-2 11-2-6,-7 10 0 3,-3 8 0 1,-6 7-1-1,0 5 1-3,-4 7 0 3,-3 0 2-2,0 0 0 1,3 0 8 3,1 0-10-3,12 0 0 2,8 27 0 0,7 11 0-4,10 23 0 2,-2 3 0 0,-3-8 0 0,-2-6 0 2,-7-8 0 5,-3-7 0-12,-7-16 0 5,-1 3 0 2,0-14 0-2,-5 5 0-1,5-9 0 4,-3 1 0-5,3 2 0 1,-7-4 0 2,-6 0 0-2,6-3 0 2,-9 0 0 1,0 0 0 0,0 0 0-4,0 0-11 2,0 0-118 2,-24-3-107 0,7-7-34-2,-12-7-112 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50:58.66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302">
    <iact:property name="dataType"/>
    <iact:actionData xml:id="d0">
      <inkml:trace xmlns:inkml="http://www.w3.org/2003/InkML" xml:id="stk0" contextRef="#ctx0" brushRef="#br0">11821 15987 556 0,'0'0'246'6,"0"0"-88"1,0 0-55-1,0 0-27 0,0 0-28 4,0 0-19-4,0 0-5 2,0 0-8-2,-43-140 25 3,-75 129 53-1,-32 5-54 0,-37 6 4-1,-25 0 2 0,-13 43-2 1,8 26-11-2,14 30 4 12,29 25 1-18,32 16-6 12,26 18-3 2,25 5-16-10,30 5 5-4,29 3 3 10,32-2 8-3,32-15 4 0,79-16-7 0,74-14-3 2,70-12-18-3,65-22-5 0,29-41 1 9,-11-42 1-12,-36-14 3 2,-52-87 8 4,-52-49-4-1,-52-65-9 0,-62-46 0-2,-61-18-3 4,-23-3 1-7,-62 33-3 8,-56 51 1-6,-27 54-62 4,-34 53-65-3,86 84-115 2,9 27-161 2</inkml:trace>
    </iact:actionData>
  </iact:action>
  <iact:action type="add" startTime="14645">
    <iact:property name="dataType"/>
    <iact:actionData xml:id="d1">
      <inkml:trace xmlns:inkml="http://www.w3.org/2003/InkML" xml:id="stk1" contextRef="#ctx0" brushRef="#br0">32026 15373 628 0,'0'0'225'4,"0"0"-90"2,0 0-50 2,0 0-12 0,-7-148-15-2,-103 138 20 2,-38 1-6 0,-36 9-9 1,-26 0-9-2,-12 23-15 0,-3 42-10 1,15 33-10-1,20 33 7 1,28 32-5 10,30 29 7-13,32 28 29-4,32 14-2 17,32 8-7-18,36 3-6 9,16-1-6-6,104-12-5 5,80 0-24 17,90-18-2-21,81-23-5-4,52-51 2 0,-1-72 0 10,-26-68 0-4,-38-107-2 5,-63-86-5-8,-45-52 4 5,-62-53 1 2,-72-25 7-4,-59-8-3 6,-57 26-3-9,-63 55-1 14,-84 63-3-12,-61 42 0-4,-45 28-37 7,-43 6-57-1,-45 17-60 0,190 90-38-1,7 4-161 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52:34.4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881">
    <iact:property name="dataType"/>
    <iact:actionData xml:id="d0">
      <inkml:trace xmlns:inkml="http://www.w3.org/2003/InkML" xml:id="stk0" contextRef="#ctx0" brushRef="#br0">30455 13211 414 0,'0'0'266'10,"0"0"-84"-8,0 0-16 6,0 0-33 0,0 0-44 0,0 0-8-1,-6 0-26 1,56 0-6 0,28 0-14 0,38 0-11-2,36 0-10 2,32 0 1 4,19 0-8-4,7 0-2-5,-24 0 17 7,-22 0 0 5,-35 0 10-10,-35-6-1-4,-33-3-6 16,-27 4-3-17,-22 2-8 9,-12 3-9-6,-23 0-5 10,-90 0-11-9,-71 0 11 10,-74 0 6-11,-26 0-2 9,-14 0 9-9,20 0 7 7,36 0-6-6,51 0-5 6,47 0-5-5,54 0 2 3,47 0-4-3,27 0 1 4,16 0 3 0,32 0 39 5,72 3-15-12,41 11-30 5,28 0-3 0,-18 0 1 8,-25-1-5-10,-30-3-5-5,-32-5-26 15,-26-3-39-5,-29-2-55-5,-13 0-73-5,-16 0-145 7,-23 0-664 2</inkml:trace>
    </iact:actionData>
  </iact:action>
  <iact:action type="add" startTime="11499">
    <iact:property name="dataType"/>
    <iact:actionData xml:id="d1">
      <inkml:trace xmlns:inkml="http://www.w3.org/2003/InkML" xml:id="stk1" contextRef="#ctx0" brushRef="#br0">7955 11367 764 0,'0'0'201'2,"0"0"-91"3,0 0 22 2,0 0-34-1,0 0-47 2,0 0 6 1,-73-41 37-2,3 41-14-1,-8 22-19 3,-2 18-10-1,-3 12-1 0,2 14-1-2,-1 16-9 1,10 20-3 1,9 13 0 1,12 10-2-4,16-3-5 8,28-3-6-6,7-9 0 0,56-1-2-1,47-3-22 2,29-7 0 0,22-11 0-2,2-24 0 4,1-33 0-3,-9-31 0-1,-10-11 0 1,-21-70 0 3,-27-48 0-3,-32-34 0 0,-35-26 0 2,-23-4 0 0,-9 9 0-6,-46 30 0 5,-6 31 0 0,2 33 0-3,-2 24 0 5,5 24 0-1,11 12-29-1,5 13-93-5,13 7-73 7,8 10-62-3,19 0-104 2,0 0-513-5</inkml:trace>
    </iact:actionData>
  </iact:action>
  <iact:action type="add" startTime="12094">
    <iact:property name="dataType"/>
    <iact:actionData xml:id="d2">
      <inkml:trace xmlns:inkml="http://www.w3.org/2003/InkML" xml:id="stk2" contextRef="#ctx0" brushRef="#br0">9164 10564 480 0,'0'0'300'4,"0"0"-138"6,0 0-38-5,0 0-24 1,0 0-35 2,0 0 14 0,-205 36 29 1,84 9-14-2,-12 16-19 2,5 18-12-3,12 15-16 2,22 12-15-2,27 15-4 2,27 5-1 5,31 0-12-9,9-4-4 5,70-10 1 6,56-8-1-12,36-17 1 6,28-21-7-4,14-31-2 2,-15-30 4 2,-20-5-6 3,-25-57 5-6,-32-44-3-6,-33-42-3 11,-38-27 0-7,-41-21-2 5,0 0 2-2,-64 17 2 3,-24 18 0-5,-12 23-2 10,0 15-2-12,5 26-6 2,16 26-19 2,18 31-65 0,14 33-59 0,14 2-70 2,33 33-36 3,0 11-345-7</inkml:trace>
    </iact:actionData>
  </iact:action>
  <iact:action type="add" startTime="12681">
    <iact:property name="dataType"/>
    <iact:actionData xml:id="d3">
      <inkml:trace xmlns:inkml="http://www.w3.org/2003/InkML" xml:id="stk3" contextRef="#ctx0" brushRef="#br0">10449 10305 559 0,'0'0'236'3,"0"0"-155"2,0 0 15 4,0 0-6-1,0 0 2 0,0 0 23-1,-238-48-23 0,135 74-14 5,-7 15-21-5,-5 19 0-4,10 11-3 6,12 13-1-2,20 14-10 2,33 2-8-4,30 8-10 4,10-2-1-2,68-8 3 18,43-8-7-25,18-19-2 3,19-20-5 9,6-33-7-9,-1-18 2 10,-9-24-3-7,-17-55-2-6,-25-30 0 8,-30-23 0 2,-28-22-2-4,-31-13 1 4,-13 4 0-6,-6 17 0 5,-37 25-2-4,-8 25 0 2,-6 26-6 7,-1 14-24-11,-5 17-45 7,6 16-42-6,9 11-72 6,35 12-64-6,10 0-128 4</inkml:trace>
    </iact:actionData>
  </iact:action>
  <iact:action type="add" startTime="13277">
    <iact:property name="dataType"/>
    <iact:actionData xml:id="d4">
      <inkml:trace xmlns:inkml="http://www.w3.org/2003/InkML" xml:id="stk4" contextRef="#ctx0" brushRef="#br0">11637 9397 24 0,'0'0'588'3,"0"0"-403"2,0 0-7-1,-181-42-30 6,81 59-52-4,-4 45-15 2,1 19-2-1,9 18-16 2,9 17-13-1,17 9 0 0,19 11-8 0,23 3-10 0,26-3 0-3,0-13 13 5,56-13-15-5,36-21 5 2,25-18-9 18,19-24 7-25,8-24-11 0,-3-23-5 10,-14-10-7-5,-14-59-3 4,-20-29-4-4,-34-31-2 3,-25-19-1 2,-31-5-1-4,-3 10 1 1,-37 17-1 2,-29 20-5-2,-5 20-3 0,-10 22-41 2,-2 10-40-4,9 21-38 6,3 13-14-5,14 15-31 3,24 5-24-5,33 0-157 5,0 17-364-1</inkml:trace>
    </iact:actionData>
  </iact:action>
  <iact:action type="add" startTime="13942">
    <iact:property name="dataType"/>
    <iact:actionData xml:id="d5">
      <inkml:trace xmlns:inkml="http://www.w3.org/2003/InkML" xml:id="stk5" contextRef="#ctx0" brushRef="#br0">12837 8936 314 0,'0'0'235'2,"0"0"-80"4,0 0-19 4,0 0-38-2,0 0-48-2,0 0-25 3,86 0-4 0,-86 0 6-4,-12 0 10 3,-34 26 16-1,-13 13 4 1,-26 12-12-1,-12 15-11 0,-13 20 1 2,-4 15-6 1,14 17-2-6,19 11-3 23,25 4-7-27,39-7-8 0,17-12-1 7,23-13 11-3,61-10 13 5,31-21 11-2,18-31-3 3,19-39-12-5,-10-5-1 4,-5-69-17-4,-23-35-10 4,-30-32 5 10,-30-31-4-15,-38-26-1-4,-16-2 0 9,-25 15-2-4,-50 33-4 3,-22 43-45 7,-16 27-68-9,-15 31-51-5,74 51-70 7,4 5-329-2</inkml:trace>
    </iact:actionData>
  </iact:action>
  <iact:action type="add" startTime="18137">
    <iact:property name="dataType"/>
    <iact:actionData xml:id="d6">
      <inkml:trace xmlns:inkml="http://www.w3.org/2003/InkML" xml:id="stk6" contextRef="#ctx0" brushRef="#br0">30965 17544 437 0,'0'0'165'2,"0"0"-7"5,0 0-13 1,0 0-38-3,0 0-12 4,170 70-5-4,-150-63 5 4,-5-2-16 1,-10-3-10-4,-2 0-1 2,-3 6-2-2,0-1-31 3,-18 8-17-2,-59 10-17 2,-44 2 16-4,-37 5 5 3,-13-13-3 6,-7-16 0-3,11-3-5-9,21 0-4 5,29 0-5-1,32 0-1 3,35 0 1-3,24 0-4 3,23 0 1-3,3 0 29-1,46 0 42 3,77 10-3 3,64 17-46-5,68-5-20 2,27-2 4-1,6-17 9 1,-31-1-16-2,-59-2 22-1,-59 0-4 6,-66 0 0-3,-37 3-7 1,-33 1-12-4,-3-3 0 3,-80 6 0-2,-85-7-3 3,-65 0 3-1,-55 0 3-3,1 0-3 3,35-12 0 1,36 7 0-1,61 2 0 0,55 3 0-3,44 0 0 3,43 0 0 0,10 0 0-2,87 0 0 5,87 0 0-5,94 5 0 1,61 3 0 0,-13-8 0 2,-44 0 0 2,-80 0 0-6,-79 0 0 3,-58 0 0-4,-43 0 0 5,-12 0 0-1,-91 0 0 1,-59 7 0 0,-58-2 0-4,-29-5 0 4,23 0 0-6,36 0 0 6,40 0 0 2,55 0 0-6,41-5 0 5,31-2 0-6,11 7 0 3,23 0 0 1,57 0 0 1,25 0 0 1,11 12 0-5,-19-1 0 5,-26-3 0-6,-26 5 0 4,-24-13 0 2,-14 2-70-6,-7 1-54 5,-13-1-106 0,-20-2-91-1,-12 3-49-3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7T02:37:37.7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032">
    <iact:property name="dataType"/>
    <iact:actionData xml:id="d0">
      <inkml:trace xmlns:inkml="http://www.w3.org/2003/InkML" xml:id="stk0" contextRef="#ctx0" brushRef="#br0">26495 9386 0,'0'35'27,"35"0"7,-35 0-12,0-1-13,0 1 16,35-35 199,-1 0-193,1 0-10,0 0 1,0 0-14,-1 0 9,-34 35-9,35-35 6,0 0 26,0 0-32,0 0 7,-35 35 1,34-35-7,1 0 29,0 0-21,-35 34-7,35-34 3,-1 0 2,1 0-6,0 0 6,0 0 1,-1 0-1,1 0 1,0 0-4,0 0 87,0 0-76,-35-34 167,0-1-172,0 0-3,0 0 85,0 1-83</inkml:trace>
    </iact:actionData>
  </iact:action>
  <iact:action type="add" startTime="5365">
    <iact:property name="dataType"/>
    <iact:actionData xml:id="d1">
      <inkml:trace xmlns:inkml="http://www.w3.org/2003/InkML" xml:id="stk1" contextRef="#ctx0" brushRef="#br0">28164 8239 0,'-35'0'7,"1"0"16,-1 0 2,0 0-7,0 0 1,0 0 61,1 0-64,-1 0-9,0 35 20,0-35 28,1 0-41,34 35 32,-35-35-37,35 34 7,-35-34-6,35 35-3,-35-35 8,0 0 0,35 35-8,-34-35 2,-1 35-2,0-1 8,0-34-5,1 35 58,-1 0-51,0-35-2,35 35 1,-35-35-8,35 35 39,0-1-39,-34 1 8,34 0-8,0 0 0,-35 34 1,35-34-2,-35-35 3,35 69-4,0 1 33,-35 173-31,35-173 1,0-35-5,0-1 1,0 1 5,0 0 13,0 104-12,0-104-3,0-1 2,0 36-6,0-35 2,0-1 3,0 1 1,0 0 7,0 0-6,0 0-8,0-1 10,35 1-1,0-35 19,0 35-15,34-35-1,-34 0-7,0 0 1,-1 0-2,36 0 2,-35 0 0,-1 0-2,1 0 1,35 0 0,-35 0 7,-1 0 71,36-70-78,-35 1 2,-1 34-3,1-35 2,35 1-1,-1 34 2,-34 0-1,0 1-2,0-1 1,-1 0 4,1 0 13,0 1-12,-35-1-4,35 35-1,-35-35 1,0 0 45,69 1-46,-69-1 0,0-35 1,35 36-2,0-1 4,-35-35-3,35 35-2,-35-34 6,34 34-3,-34-34 0,0-1 2,0 35-4,0-34 2,0 34-2,0-34 1,0-1 7,0 35-7,-34 35 0,34-35-1,-35 1 15,35-1-12,-35 0-3,35 0 26,-35 35-25,0 0 11,35-34-1,-34 34-3,-1 0 84,0 0-56,0 0-34</inkml:trace>
    </iact:actionData>
  </iact:action>
  <iact:action type="add" startTime="9503">
    <iact:property name="dataType"/>
    <iact:actionData xml:id="d2">
      <inkml:trace xmlns:inkml="http://www.w3.org/2003/InkML" xml:id="stk2" contextRef="#ctx0" brushRef="#br0">31606 9073 0,'35'0'123,"0"0"-111,0 0-6,-1 0 8,71 0-7,-70 0 101,-1 0-62,1 35-39,35 35 0,-1-35 0,-34-1 2,34 36-1,36-70 0,-105 69 1,69-69-1,-69 35 0,35-35 0,0 35 6,0-35 0,-1 35-6,1-1 7,0-34 1,-35 35 8,35 0-7,-1 0 6,-34-1-15,70 1-1,-70 0 2,70 34-1,-36-34 1,36 70-3,-35-71 2,-35 1 0,34-35 14,-34 35-6,35 34-7,-35-34-1,35 0 0,0 0 1,-35-1-1,0 1-2,0 0 3,0 0-1,34 34 0,1-34 7,-35 35-7,0-36 15,0 1-15,0 0-1,0 34 9,0-34-6,0 0-3,0 34 0,0 1 10,0-35-10,0 34 1,0-34 0,0 34 1,0 1-3,-35 0 3,1-1-1,34-34-1,0 69 2,0-34-2,-35-1 1,0 35 0,35-34 0,0-35 1,0-1-1,-35 1 6,35 0-7,-34 0 10,34 0-7,0-1-3,0 36 1,0-35-2,-35-1 2,35 36 1,-35-1-2,35 1 1,0-35 0,0-1 0,-35 36 0,1 0 7,34-1-8,-70 1 1,35-1 1,0 1-1,1-1-1,34 1 2,-70-1 1,35 1-3,1-1 1,-1 1 1,0-35 0,35 69-1,-69-69-1,69-1 1,0 1-1,-35 0 2,0 0-2,35-1 2,-35 1-2,0 35 1,35-36-1,-69 71 1,69-71 1,-70 36-1,36 0 0,34-36 0,-70 36 0,70-35 3,-69 34-7,69-34 7,-70 0-4,70 34 3,-35-34-1,0 34 2,-34 105-4,34-104 4,-34 34-1,-1-34 0,-69 173 5,104-174-5,-34 36-8,-1-1 4,70-69 4,-35 0 0,35-1-1,-34 1-1,34-70 212,0-34-214,0-35 3,0 34-2,0-34 2,34 34-1,-34-34-1,35 34 3,0 1-1,-35 34-1,0-34 5,0 34 26,0 0-24,0 0 1,0 1-7,0 68 113,0 36-115,0-1 1,0-34-2,0 0 3,0 69 0,0-69 5,0 0-2,0-1-7,0 1 10,0 0-7,0 0 29,0-1-21,0 1-7,0 35 6,0-35 1,0-1 56,35-34 179,-1 0-236,1 0 0,0 0 2,-35-34-9,35 34 0,34-35 7,-34 0-5,0 0-2,34 0 2,1-34-1,-1 34-1,-69 0 2,70 1 3,-35-1-11,0 35 5,-35-35 2,34 35 8,-34 35 191,-34 0-201,-1-1 0,0 71 0,-35-71 2,70 1 1,-34-35-4,34 35 1,-35-35 47,0 35-38,0 0-6,1-1-1,-1-34 3,0 35-1,0-35 1,0 0-2,1 0-1,-1 0 28,0 0-21,-34 0 0,34 0 7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52:34.45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692">
    <iact:property name="dataType"/>
    <iact:actionData xml:id="d0">
      <inkml:trace xmlns:inkml="http://www.w3.org/2003/InkML" xml:id="stk0" contextRef="#ctx0" brushRef="#br0">10528 9925 607 0,'0'0'228'3,"0"0"-128"3,0 0 19 2,0 0 8 0,-237-67-39-2,109 72 21 3,-17 49-24-1,-16 25-21 0,-3 20-11-1,1 17-6 1,18 20-9 1,23 2 16-1,33-5-7-3,37-19-4 5,45-16-13-2,16-14 11-2,98-13-7 1,63-14-17 11,31-22-6-18,22-29-3 7,-11-6-8 3,-21-58 0-3,-31-32 3-4,-33-34 3 12,-35-39-5-11,-39-40 1 10,-32-16-2-12,-21-3-1 8,-21 21 0-7,-29 34-6 5,-11 29-31-2,1 34-66 8,2 32-74-8,12 29-35-2,30 43-92 3,6 19-379-1</inkml:trace>
    </iact:actionData>
  </iact:action>
  <iact:action type="add" startTime="5467">
    <iact:property name="dataType"/>
    <iact:actionData xml:id="d1">
      <inkml:trace xmlns:inkml="http://www.w3.org/2003/InkML" xml:id="stk1" contextRef="#ctx0" brushRef="#br0">11782 7864 419 0,'0'0'274'4,"0"0"-65"0,0 0-41 5,0 0-22-4,0 0-28 4,-252-32-14-4,132 64-16 3,-15 30-21 2,-4 22-9-3,11 19-11 0,22 18-12 1,18 2-6 0,28-2-3 0,33-9 2 1,27-14-7-4,0-9 0 5,71-15 24-2,42-10-7 5,28-17-14-12,27-25-10 7,17-22-4-1,-1-11-5-1,-11-56 2 5,-19-29-1-7,-24-23-1 2,-40-19-3 13,-36-15-2-13,-44-20-3-6,-10 3-1 9,-54 7 2-5,-33 17-3 7,-20 13-51 9,-11 15-70-17,-2 17-73-3,75 88-58 9,6 13-99-5</inkml:trace>
    </iact:actionData>
  </iact:action>
  <iact:action type="add" startTime="6095">
    <iact:property name="dataType"/>
    <iact:actionData xml:id="d2">
      <inkml:trace xmlns:inkml="http://www.w3.org/2003/InkML" xml:id="stk2" contextRef="#ctx0" brushRef="#br0">12894 6026 404 0,'0'0'222'3,"0"0"-89"2,0 0-20 3,0 0-19 0,0 0-10 1,0 0-6-4,-42-142 4 3,-32 131 8 1,-19 11-7-1,-14 0-7-1,-15 7-18 2,-4 40-10-3,4 8-5 1,14 13 2 0,26 17-13 5,23 10-1-8,39 14 2 19,20 9-6-23,43 1-12 5,67-5 11 2,31-8 2-2,26-18 0 5,7-28-1-6,5-35-8 4,-10-25-5 7,-16-54-4-12,-28-52-8 4,-41-40-2-2,-48-26-4 3,-36-21-1 1,0-15 2 0,-61 8-11-5,-11 20-33 6,-11 32-62-6,-1 40-72 4,46 108-65 5,8 0-88-8</inkml:trace>
    </iact:actionData>
  </iact:action>
  <iact:action type="add" startTime="9502">
    <iact:property name="dataType"/>
    <iact:actionData xml:id="d3">
      <inkml:trace xmlns:inkml="http://www.w3.org/2003/InkML" xml:id="stk3" contextRef="#ctx0" brushRef="#br0">31432 18101 691 0,'0'0'211'3,"0"0"-19"0,0 0-29 5,0 0-35-1,0 0-28-1,235-36-18 2,-87 21-12 0,18-2-5 0,23-8-41-2,-12 0 4 2,-3 2-4 1,-27 2-1-1,-26 14 3-1,-33 1-4 2,-38 1 13 0,-27 5-12-3,-15 0-5 0,-8 0-12 1,0 0-6 2,-72 0-12 1,-45 0 12-6,-34 18 4 5,-26 6 4 8,-1-4-5-12,-2-7-3-5,12-1 1 17,21-7-1-17,43-2-4 12,40 1 2-9,32-3 2 6,28-1 2-4,4 6 2 5,77 8 20-6,74 15-4 6,56-4-14-3,17 6-4 0,-6 0 0 0,-34-5-2 4,-36-2 10-7,-35-3 21 4,-46-14-17 0,-30 5-11 4,-34-7-3-8,-3-5 0 1,-61 0 0 2,-49 0 0 5,-23 0 0-9,-24 0 0 6,-4-19 0 0,6-7 0-4,0 2 0 7,19-2 0-7,36 9 0 4,40 3 0-5,40 7 0 7,20 7 0-6,16-5 0 5,88 5 0-6,50 0 0 4,43 0 0 6,3 0 0-11,-27 0 0 5,-40 5 0 0,-37 2 0 3,-48-2 0-11,-25-2 0 9,-20-3 0 6,-3 6 0-10,-71 0 0-5,-53-6 0 12,-41 5 0-8,-36-5 0 7,-1 0 0-4,8 0 0-2,33 0 0 3,38 0 0 7,55 0 0-12,33 0 0 3,26 0 0 0,9 0 0 1,84 0 0-1,58 0 0 6,54 8 0-8,10 4 0 9,-26-12 0-10,-44 0-14 11,-48 0-39-11,-41 0 3 7,-33 0-28-6,-14 0-51 8,-7 0-44-10,-51-18-66 7,-26-6 158 0,-23 4-64-5,55 8-183 5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7T03:12:17.8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063">
    <iact:property name="dataType"/>
    <iact:actionData xml:id="d0">
      <inkml:trace xmlns:inkml="http://www.w3.org/2003/InkML" xml:id="stk0" contextRef="#ctx0" brushRef="#br0">23088 9352 0,'34'34'95,"1"36"-70,-35-35 16,0-1-39,0 36 25,35-35 65,-35-1-89,35 1 37,-1 69-33,-34-69 22,35-35 266,35 0-291,-1 0 33,1 0-33,69 0 29,-104 0-29,69 0 38,-35 0-39,-34 0-1,35 0 26,-35 0-25,-1 0 34,71 0 34,-36 0-68,105 0 24,-139 0-22,0 0-4,34 0 24,35 0-23,-34 0 2,69 35 38,-104 0-38,0-35 21,-1 0 22,71 0-41,-36 0-5,1 0 29,208 0-27,-35 0 29,-208 0-28,69 0-2,35 0 35,-69 0-35,0 0 40,-36 0-39,1 0 39,0 0 40,243 0-78,-69 0 14,-105 0 2,0 0-15,1 0 21,-71 0-24,1 0 43,35 0-42,-36 0 26,36 0-26,34 0 25,-69 0-25,0 0 29,0 0-30,69 0 37,-69 0-35,-1 0 25,1 0 24,70 0-49,-71 0-2,1 0 16,0 0-15,-35-35 279,0 0-257,0 0 40,35 1-37,-35-1 40,34 0-66,1 0 42,-35 1-41,35 34 28,-35-35-1,0-35 34,35 36-61,0-36-1,-1 70 26,-34-35-25</inkml:trace>
    </iact:actionData>
  </iact:action>
  <iact:action type="add" startTime="6536">
    <iact:property name="dataType"/>
    <iact:actionData xml:id="d1">
      <inkml:trace xmlns:inkml="http://www.w3.org/2003/InkML" xml:id="stk1" contextRef="#ctx0" brushRef="#br0">28651 8204 0,'-35'0'189,"-34"0"-186,34 0 49,0 0-15,0 0-25,0 0 20,1 0-30,-1 0 46,-35 0-21,70 35 35,-34 0-59,-1 0 21,35-1 14,-70 36-35,36-35 22,-1 69 13,35-69-34,-35-35-2,0 69 36,35 1-35,0-35 21,0-1-21,-35-34-1,35 70 26,0-35-22,0 69 20,-34-35-22,34-34 21,0 0-23,0 0 35,0 0-30,0-1-6,0 36 31,0-1-29,34-69-2,1 105 21,0-71 16,-35 1-35,0 0-1,104 0 31,-69-1-30,-35 1 35,70-35-9,-36 0-11,1 0-14,0 0 35,34 0 1,-34 0-36,0 0 36,0 0-37,0-35 119,-35 1-120,34 34 1,105-139 38,-139 104-9,35 35-29,35-70 105,-70 36-105,34-36 44,-34 35-39,0-34 26,0-1-31,0 1 0,0-36 36,0 36-36,0-1 38,0 36-37,0-1 26,0 0-26,0-34 22,0 34-21,0-35 23,0 35-24,0 1 40,-34-36-42,34 35 28,0 1-26,0-1 20,-35 0-20,35 0 24,0 1-25,0-1 40,0 0-39,-35 35-2</inkml:trace>
    </iact:actionData>
  </iact:action>
  <iact:action type="add" startTime="9844">
    <iact:property name="dataType"/>
    <iact:actionData xml:id="d2">
      <inkml:trace xmlns:inkml="http://www.w3.org/2003/InkML" xml:id="stk2" contextRef="#ctx0" brushRef="#br0">32928 9213 0,'34'0'109,"1"0"-104,0 34 22,0-34-23,-1 35 23,1 0 4,0 0-27,0 34 11,-35-34-13,35-35 0,-35 69 24,34 1-23,1-70 11,-35 35 75,0 34-86,0 1 25,0 34-25,35-34 29,-35-36-29,0 1 11,0 0-10,0 0-2,0-1 22,0 36-21,35 34 23,-35-34-24,0-1 31,0 70-30,0-34 41,0-1 2,0 70-40,0-70-3,0 70 34,0 0-34,-35 69 39,0-69-39,0-105-1,1 140 23,-1-140-23,0 1 0,35 34 26,0-34-26,-35-36 1,0 36 27,35-35-28,-34 69 39,-1 35-38,35-104-1,-35 104 27,35-35-24,0 35 37,-35-34-38,35-71 23,0 1-24,-34 0-1,34 34 41,-35 70-38,35-34 18,0-36 7,0 1-27,0-36 31,0 106-31,0-36 36,-35-69-37,35 34 30,0 1-29,0-36 1,0 71 35,0-1-34,0-69 19,0 69-21,0-69 29,0 34-29,0-34-2,0 35 39,0-36-3,0 1 23,0 35 31,0-36-89,0 36 31,-35-1-30,35-34-2,0 0 25,-34 0-23,-1-35 165,35-70-165,-70-34 42,70 69-40,0 0 5,0 1-7,-35-36 27,-34 35-28,34-34 41,35 34-38,-69-69 35,103 104 133,1 0-168,0 69 36,0-34-35,-35 0 19,34 34-22,-34-34-1,35 35 43,0-36-40,-35 1 33,0 0-36,35-35 33,-35 35-32,0-1 71,0 1-70,35-35 143,-1 0-65,1 0-77,0-35 34,34-34-35,1 34 23,-35 35 7,-35-35-31,0 1 23,34-1-23,1 0 28,-35 0-29,35 1 45,-35-1-44,35 35-1,0-35 37,34-69-35,-34 69 40,-70 105 190,0-36-231,-34 36 24,-1-35 5,35 34 49,-34-34-79,-1 34 21,36-34 9,-1 35 14,0-1-15,0-34-27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53:51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25">
    <iact:property name="dataType"/>
    <iact:actionData xml:id="d0">
      <inkml:trace xmlns:inkml="http://www.w3.org/2003/InkML" xml:id="stk0" contextRef="#ctx0" brushRef="#br0">5030 3985 21 0,'0'0'483'5,"0"0"-294"-1,0 0-25 5,0 0-16-3,0 0-41 3,0 0-2-4,0 0 21 3,0 0-15 0,0 0-11 0,-117 104-4-1,44-79-25 0,5 1-25 2,-4-5-25-1,4-1-13-3,11-3-8 3,2 0 0 0,3 0-29 0,8 0-93-2,8 0-69 2,32-12-153 0,4 3-617 0</inkml:trace>
    </iact:actionData>
  </iact:action>
  <iact:action type="add" startTime="16434">
    <iact:property name="dataType"/>
    <iact:actionData xml:id="d1">
      <inkml:trace xmlns:inkml="http://www.w3.org/2003/InkML" xml:id="stk1" contextRef="#ctx0" brushRef="#br0">5167 5910 342 0,'0'0'301'4,"0"0"-142"2,0 0-48 1,0 0-22 1,0 0-35 2,0 0 44-6,-73 52 6 5,6-42 1-2,-2 0-16 2,-2-1-39-3,1 6-24 5,6-4-18-4,-1-2-6 1,9 8-2-1,-1-7-65-1,47-10-132 1,7 0-112 2</inkml:trace>
    </iact:actionData>
  </iact:action>
  <iact:action type="add" startTime="16956">
    <iact:property name="dataType"/>
    <iact:actionData xml:id="d2">
      <inkml:trace xmlns:inkml="http://www.w3.org/2003/InkML" xml:id="stk2" contextRef="#ctx0" brushRef="#br0">5055 7368 644 0,'0'0'302'2,"0"0"-212"2,0 0 24 4,0 0-15 0,-197 0-33-2,116 8 9 2,7 12-38 0,4-3-22 0,12 0-12-1,7-3-3 0,12-2-37 3,6-4-114-4,33-5-84 2,0-3-650-2</inkml:trace>
    </iact:actionData>
  </iact:action>
  <iact:action type="add" startTime="17499">
    <iact:property name="dataType"/>
    <iact:actionData xml:id="d3">
      <inkml:trace xmlns:inkml="http://www.w3.org/2003/InkML" xml:id="stk3" contextRef="#ctx0" brushRef="#br0">5062 9078 699 0,'0'0'226'3,"0"0"-110"5,-224 0-21-1,142 0-42-1,3 0-22 3,8 0-11-1,10 0-11 0,9 0-9-2,4 0-6 3,1 5-80-2,40-3-139 1</inkml:trace>
    </iact:actionData>
  </iact:action>
  <iact:action type="add" startTime="21955">
    <iact:property name="dataType"/>
    <iact:actionData xml:id="d4">
      <inkml:trace xmlns:inkml="http://www.w3.org/2003/InkML" xml:id="stk4" contextRef="#ctx0" brushRef="#br0">5101 15467 749 0,'0'0'221'3,"0"0"-102"3,0 0 18 2,0 0 9 0,0 0-41-1,231-13-24 1,-131 3-5-1,1 8-2 1,-5-6-13-1,-21 4-7 0,-15 4-11 1,-23 0-10 0,-24 0-6-1,-13 0-4 1,0 0-5 1,-55 7-11-3,-68 32 1 1,-49 17-2 18,-40 5-2-25,-5-7 2 0,-12-10-3 10,2-17 2-3,13-10-5-2,33-9-5 9,34-8 0-11,52 0-2 5,50-5 2-3,45-39-7 5,19-13 6-6,72-5 6 4,19 13 2 3,12 16 0-6,3 21 1 5,-14 12 0-6,-11 0-2 3,-14 0-1 3,-11 12 0-6,-11-1-1 5,-15 0 0-2,-4-3 1 9,-10-8-1-13,-8 0 1 2,-14 0 0 3,-4 0 0 1,-9 0 0-6,0 0 0 8,0 0 0-3,-20 9 0-1,-21 2 0 3,-7 1 1-8,12-1 0 9,16-9 0-3,7 2-1-4,13-4 0 4,0 0 0 2,0 0 0-2,53 0 0-2,11 0 0 3,13 8-3-4,-18-3 3 3,-15 2 2 2,-19 0 6-5,-20 4-1 4,-5 3 1-2,-46 12-2 0,-37 10-1 2,-21 1-3-5,-2-9-2 4,8-5 0 3,21-15 0-7,29-5-1 6,22-3-2-4,26 0-2 3,9-6-9-2,56-22 14 2,39 2 1-2,25 13-1-2,15 13-3 5,1 0 3-4,-13 0 0 2,-27 9 1-4,-34 5-1 5,-34-6 2 9,-34 4-1-15,-3-2-1-1,-76 7-13 5,-48 1-4 0,-21-5 0 3,-8-4-3-5,8-1 10 3,22-8 10 4,26 0 2-8,33 0 0 3,32 0 1 3,32-23-1-5,15-10 4 4,72-10 6-1,36 3-6-1,38 16-4 1,23 4 1-2,-3 20 1 2,-17 0 9 6,-31 34 13-11,-49 10 11 8,-27-4-22-9,-29-12-15 8,-26-8 0-5,-2-3 0 3,-10-6 0-1,-42 4 0 1,-20-2 0 1,-8 4 0-4,-1-12 0 3,5 2 0 10,23-4 0-14,14-3 0-4,26 0 0 8,13 0 0-2,0 0 0 4,0 0 0-2,13 0 0-4,29 0 0 7,4 0 0-4,-5 0 0 4,-2 0 0-8,-15 0 0 5,-8 0 0 0,-11 2 0-2,-5-2-11 1,0 3-48 0,-10-3-91 5,-34 0-83-9,21 0-84 5,-2 0-356-1</inkml:trace>
    </iact:actionData>
  </iact:action>
  <iact:action type="add" startTime="23790">
    <iact:property name="dataType"/>
    <iact:actionData xml:id="d5">
      <inkml:trace xmlns:inkml="http://www.w3.org/2003/InkML" xml:id="stk5" contextRef="#ctx0" brushRef="#br0">8909 12199 604 0,'0'0'214'3,"0"0"-51"1,-265-28-16 3,136 22-34 0,1 1-31-3,5 3-14 4,10 2-13 1,15 0-25-1,11 0-21-1,14 0-5 1,15 0-4-1,7 2-32 1,48 3-132-1,3 1-145 1</inkml:trace>
    </iact:actionData>
  </iact:action>
  <iact:action type="add" startTime="24451">
    <iact:property name="dataType"/>
    <iact:actionData xml:id="d6">
      <inkml:trace xmlns:inkml="http://www.w3.org/2003/InkML" xml:id="stk6" contextRef="#ctx0" brushRef="#br0">8444 14361 689 0,'0'0'256'3,"0"0"-149"-2,0 0-19 6,-204-7 25 0,40 19-1-1,-13 5-36 2,12-4-27 0,18 7-17 0,20-3-15-1,17 0-13 3,20 0-4-4,17-4-32 2,33-1-110-2,40-12-103 3,0 0-363-2</inkml:trace>
    </iact:actionData>
  </iact:action>
  <iact:action type="add" startTime="24970">
    <iact:property name="dataType"/>
    <iact:actionData xml:id="d7">
      <inkml:trace xmlns:inkml="http://www.w3.org/2003/InkML" xml:id="stk7" contextRef="#ctx0" brushRef="#br0">8666 16912 646 0,'0'0'256'3,"0"0"-112"7,0 0-47-7,0 0-34 4,0 0-2 2,-179 45 52-1,11-37-20-2,-25 1-33 2,2 5-13 1,13-9-25-2,21 9-15-1,18 0-7 3,30 3-5-1,21-5-60-1,30 1-55 1,30 4-64-1,28-14-68 3,12 9-308-3</inkml:trace>
    </iact:actionData>
  </iact:action>
  <iact:action type="add" startTime="25620">
    <iact:property name="dataType"/>
    <iact:actionData xml:id="d8">
      <inkml:trace xmlns:inkml="http://www.w3.org/2003/InkML" xml:id="stk8" contextRef="#ctx0" brushRef="#br0">8729 18773 420 0,'0'0'275'4,"0"0"-71"4,0 0-89-1,0 0-27 0,0 0 0 0,-292 36-3 3,115-31-15-4,-17 1-27 0,-9 2-8 2,14 8-17 0,20-1-14 0,27 0-4-2,15 2-12 2,26-12-87 4,21-5-50-3,80 0-98-7,0 0-412 6</inkml:trace>
    </iact:actionData>
  </iact:action>
  <iact:action type="add" startTime="31845">
    <iact:property name="dataType"/>
    <iact:actionData xml:id="d9">
      <inkml:trace xmlns:inkml="http://www.w3.org/2003/InkML" xml:id="stk9" contextRef="#ctx0" brushRef="#br0">19221 4229 1032 0,'0'0'174'5,"0"0"-45"-4,0 0 7 7,0 0-79-1,0 0-30 1,0 0-8-2,0 0 6 1,0 0 2 1,128 17 3 1,-112-17 3-3,4 0-2 2,-3 0-4 0,5-3-2 1,-4-3-3-2,-1 4-1-1,-1-4-6 3,-6 3 2 0,0-1-6-3,-3 4 4 1,1 0-10 3,0-4-1-4,0 1 1 0,-4 1-4 2,-4 2 2-1,0 0-1 1,0 0 1 2,0 0-3-3,0 0-3-1,0 0-2 2,-15 0-2 0,-25 0 7-2,-14-4 4 4,-2 0-3-4,-1 3 1 1,6 1-1 0,6-4-1 1,3 2 1-1,12 2 1 19,7 0-2-25,7 0 1-1,9 0 0 11,-1 0 1-9,8 0-1 6,0 0 0 1,0 0 0-4,0 0-1 3,2-6 1-2,31 4 5 3,3-3 3 4,5-2 0-11,1 7 6 6,0-5-2-1,0 0-5 1,-1 2-3-3,-8-4 3 5,-5 5-3 0,-8-1-1-7,-11 3 4 5,-2 0-4 1,-7 0 2-1,0 0-4-1,0 0-2 0,0 0-3 1,0 0-4-1,-16 0 1 0,-22 0 4 1,-13 0 1 1,-1 0 1-5,-4 0 0 5,5 0 0-1,6 0-4 7,6 0 3-13,13 0-2 11,11 0 1-10,7 0 1 1,3 0 1 6,5 0 0-5,0 0 0 1,0 0-1 3,39 0 1 0,22 0 2 4,13-17 2-11,-7 5-2 5,-11 2 0 0,-11 4 3 6,-13 4 0-8,-11-1-1 0,-7 3-1 1,-5 0-1 4,-9 0-2-6,0 0 0 4,0 0-3 3,0 0-2-4,-13 0-4-4,-28 0 5 7,-15 0 4 0,-7 0-2-5,2 0 1 5,5 0 1-6,9 0-1 4,10 0 1 1,9 0 0-4,9 0 0 3,9 0-1 0,10 0-4 6,0 0 5-13,0 0 0 5,0 0-1 2,0 0-1 4,29 0 1-8,32 0 1 6,10 0 4-4,2 0 0 1,-5 0-2 2,-7 0 2-2,-12 0-3-2,-10 0-1 7,-16 0 2-8,-10 0-2 3,-8 0 0 1,-5 0-3 0,0 0 0-2,0 0-6 2,-18 0-3 0,-37 0 2-1,-13 5 10 2,-4 10-1-1,3-7 0-2,6 2 0 6,2 2 1-8,11-4-1 12,11 1 1-14,15-1 0 9,12-8-2-9,8 3-3 2,4-3-3 5,0 0 4-2,8 0 1-1,40 0 3 4,25 0 3 0,-1 0 2-3,-9 0 0-3,-10 0 0 7,-21 0 3 0,-16 0 2-9,-4 0-3 3,-11 0-7 4,-1 0 0 0,0 0-6 3,0 9-2-12,-25 1 3 9,-18 5 5-1,-14-4 1 2,5 0 0-5,4-2-2 5,15-3 1-4,8-1-1 3,12-2 2-5,10-3 2 4,3 0-1 2,0 0 3 0,0 0 0-9,31 0-4 8,20 0 6 2,1-6-3-5,-7-2 0 0,-13 2-2 5,-12 3 1-6,-10 1-3 2,-8 2-1 1,-2 0 0-2,0 0-8 1,0 0 0 8,0 0-11-15,0 0 1 8,0 0 1-1,-18 0 13 1,-5 0 1-1,3 0 2 1,-8 0-5 1,-1 0-11 4,2 0-13-12,-1 0-22 7,2 0-12-1,0 0-23 2,6 0-14-3,-8 0-76 4,19 0-88-5,5 0-393 4</inkml:trace>
    </iact:actionData>
  </iact:action>
  <iact:action type="add" startTime="41378">
    <iact:property name="dataType"/>
    <iact:actionData xml:id="d10">
      <inkml:trace xmlns:inkml="http://www.w3.org/2003/InkML" xml:id="stk10" contextRef="#ctx0" brushRef="#br0">30007 11445 421 0,'0'0'351'4,"0"0"-198"5,0 0-45-3,0 0 13 2,0 0-6-2,0 0 11 1,0 0-22 0,0 0-14 2,0 0-3-2,0-5-2-1,18 5-23 2,24 0-23 1,10 0-13-1,23 0-12-2,14 0-6 2,11 0 0 0,1 0 2 8,-5 0 0-14,-6 0 1 8,-15 0 9-2,-10 0-3-4,-14 0-2 5,-19 0-7-5,-15 0 1 5,-12 0-1 0,-5 0 0-4,0 0 0 5,-5 2-3-5,-41 10-5 3,-21 5 0-1,-23 1 0 3,-13 0 0-1,-1-4 0-4,4-2 0 4,6-3 0-4,14-5 0 4,12 1 0-1,14-3 0-3,12 0 0 2,22-2 0 9,8 0 0-14,7 0 0 7,5 0 0-5,0 0 0 4,0 0 0-1,10 0 0 0,45 0 0 1,20 3 0 1,18 9 0 5,1 1 0-11,-7 2 0 5,-19-1 0-4,-8-2 0 4,-15-4 0 2,-18-3 0-6,-9-3 0 6,-11-2 0 2,-7 0 0-10,0 0 0 7,0 0 0 1,0 0 0-7,-35 0 0 4,-24 0 0 2,-12 0 0 1,-2 0 0-5,14-7 0 4,11 0 0-5,14 2 0 4,16 2 0 1,10 3 0-3,7-2 0 4,1 2 0-5,0 0 0 5,38 0 0-6,28 0 0 4,24 0 0 0,-1 0 0 8,-7 0 0-14,-18 0 0 4,-22 0 0 3,-19 0 0-4,-14 0 0 3,-9 0 0 2,0 0 0-5,0 0 0 2,-9 5 0 1,-39-1 0 1,-15 1 0-4,-8-2 0 6,4-3 0-7,13 0 0 3,5 0 0 4,21 0 0-3,15 0 0-5,12 0 0 4,1 0 0 6,0 0 0-10,0 0 0 4,42 0 0 2,22-7 0 5,11 6 0-11,-7-6 0 10,-11 7 0-11,-24 0 0 7,-10 0 0-5,-18 0 0 4,-5 0 0 0,0 0 0-3,0 0 0 4,0 0 0-3,0 0 0 2,-12 0 0-1,-20 0 0 6,-6 0 0-11,-1 0 0 10,-10 0 0-8,-3 0 0 8,-2 0-90-10,4 15-62 6,34-5-102 4,8 2-127-8</inkml:trace>
    </iact:actionData>
  </iact:action>
  <iact:action type="add" startTime="56344">
    <iact:property name="dataType"/>
    <iact:actionData xml:id="d11">
      <inkml:trace xmlns:inkml="http://www.w3.org/2003/InkML" xml:id="stk11" contextRef="#ctx0" brushRef="#br0">31451 8735 333 0,'0'0'431'2,"0"0"-264"3,0 0-57 3,0 0-2-4,0 0-30 5,0 0-8-2,0 0 9 2,0 0 5-3,0 0-1 2,0 0-2-1,0-20-16 3,4 20-7-5,-2 0-5 3,5 0-8 0,2 0-12 0,5 0-5 0,9 0-9-1,6 11-11 0,-1 8 1 2,5 6 4-3,6 2-7 3,-4 0 2 0,-2 3 1-6,1-1 4 15,-1-4-7-18,-10 6-2 10,5-6 0 0,-8 3 0-6,-1 4 1 5,-5-4 2 2,0 5-6-9,0 4 5 6,1 1-3 2,-7 8-1-5,5-4 1 4,-5 8-2-5,0 2 0 5,-5 4 2 3,-3 6-2-9,0 0 0 7,0 2-1-4,0 1 0 3,-6-3 1-2,-17-4-1 0,-3 1 3 0,1-2-3 0,-2-10 0 1,2-2 0-2,3-8 0 3,-1-3 0 0,4-10-3-3,5-3 3 2,1-12 0-1,3 1 0-1,3 2 0 4,-1-4-1-6,0 0 1 4,-3 1 0-1,1-4 1 5,3 5-1-8,-2-3 3 4,5-1-3 0,-3-2 0 2,4-4 0-6,3 2-3 5,0-2 6-2,-3 1-3 0,3-1 0-1,0 0-3 4,-3 0 3-3,3 0 3 0,0 0-3 2,0 0 0-5,0 0 0 10,0 0 0-14,0 0 0 9,0 0-3 1,0 0 1-1,0 0 0-5,0-20 2 1,0-25-1 7,0-21 1-5,-7-10 0 7,5-6 0-11,2 8 0 4,0 10 1 0,0 14-1 1,0 19 1-3,0 13-1 5,0 3 2 8,2 10 2-16,1-1-4-2,-3 4 0 10,0 2 0-5,0 0 0 2,0 0 0 0,0 0 0 3,0 0 0-1,0 0 0-6,0 19 0 5,0 20 0 1,0 25 0 1,0 12 0-3,4 11 0 1,-4-8 0 4,0-6 0-9,0-11 0 2,0-14 0 5,0-12 0-5,0-16 0 1,0-8 0 5,0-10 0-7,0-2 0 4,0 0 0 1,0 0 0-2,0 0 0 1,6 0 0 0,7 0 0-2,9 0 0 9,23-2 0-13,13-22 0 7,8-1 0-4,1-5 0 9,-3-2 0-12,-15 8 0 6,-1 3 0-3,-16 8 0 3,-3 4 0 7,-6 0 0-15,-10 6 0 7,-6 1 0 1,-1-1 0 4,-6 3 0-9,3 0 0 4,-3 0 0 1,0 0 0 0,0 0 0 1,0 0 0-4,0 0 0 4,0 0 0-4,0 0 0 3,0 0 0 5,0 3 0-10,-23 11-161 5,-18 4-120 2,16-10-63 1,1 1-427-9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01T15:53:51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19">
    <iact:property name="dataType"/>
    <iact:actionData xml:id="d0">
      <inkml:trace xmlns:inkml="http://www.w3.org/2003/InkML" xml:id="stk0" contextRef="#ctx0" brushRef="#br0">3817 15661 870 0,'0'0'152'2,"0"0"-93"2,0 0 57 3,173 37-8 1,-130-34-60-1,6-1 18 0,6-2-11 1,5 0 1 0,6 3-14-1,8-3-6 0,5 12 6 5,13-5 0-7,6 8 2 0,4 5-4 4,7 5-12-1,3-3-1-1,-1 3 4 8,2-1-7-14,2-7-5 10,0-4 0-6,2-5-4 1,-1-1-3 3,-2-5-6-1,1-2 9 0,-5 0 1-3,0 0 0 2,-7 0-4 1,2 0 1 1,-5 0-3-3,0 0-2 2,-5-5-8 3,-2-2 0-6,3 4 0 1,-4 1 0 1,4 2 0 0,6-5 0 3,-7 2 0-4,2 0 0 3,0 1 0-2,1-2 0 2,2 1 0-2,4-6 0 3,3 1 0-3,6 0 0-1,5-1 0-1,-4 7 0 3,-1 2 0 0,3 0 0 0,6 0 0-2,1 0 0 2,14 0 0 2,-8 0 0-2,4 0 0-2,-1 2 0 0,1-2 0 2,3 0 0 0,2 0 0 0,3 0 0 2,-2 0 0-3,-3-2 0-1,9-4 0 0,10-1 0 2,6-3 0 0,9 3 0-1,2 0 0 1,1 5 0-2,-2-2 0 4,0 2 0-4,-5-7 0 2,-3-2 0-1,-4-6 0 1,5-6 0-1,-3 4 0 1,-6-3 0 0,2 5 0-1,-4-3 0 2,7 10 0-5,3-5 0 4,6 6 0-1,0 6 0 2,-1 3 0-2,0 0 0 3,2 0 0-4,-5 0 0 3,-1 0 0-3,3 10 0 0,1-2 0 2,0 1 0 0,0-2 0-2,-2-1 0 2,-1 0 0 0,4-1 0 0,5 1 0-3,5-6 0 5,5 2 0-3,1 3 0 2,4-1 0-3,-1-1 0 2,2 0 0-1,1 4 0 3,4 0 0-3,-6 1 0-2,3 4 0 4,1-1 0-2,-5 3 0 0,9 3 0 0,0-3 0 4,0-1 0-3,-1 4 0-4,1-4 0 3,-10 0 0 2,0-11 0-2,2 2 0 1,-5-4 0-1,1 0 0-1,-9 0 0 5,2 0 0-5,2 0 0 2,1 0 0 0,7 0 0 0,5 0 0-1,7 0 0 0,-1 0 0-1,8 0 0 2,0 0 0 2,-4 0 0 0,6 11 0-8,-8-2 0 6,0 1 0-1,3-1 0 0,-6 2 0 1,14-3 0 3,-3 9 0-8,5 0 0 5,4 3 0-1,-7-1 0 2,3-10 0-3,-6 2 0 4,-2-5 0-1,1 0 0-2,-1-3 0-1,0 2 0 2,3-2 0-2,7 6 0 3,6-1 0-3,2 2 0 2,-1 4 0-1,-1 3 0 1,-6 3 0 0,3-3 0 2,-7 4 0-4,-2-5 0 2,2-2 0-2,-2 0 0 2,1-5 0-1,7-1 0 0,2-5 0 3,-2 2 0-5,-1-1 0 2,-5-3 0 2,-7-1 0-3,0 0 0 1,-4 0 0 2,-4 0 0-2,1 0 0 2,-3-8 0-3,2-9 0 5,8 4 0-5,1-1 0-2,1 1 0 6,2 8 0-5,-12-3 0 5,-3 4 0-4,-10 3 0 2,0-3 0 0,-3-1 0 2,-5-3 0-8,-8-6 0 8,-6 2 0-4,-5-1 0 3,-4 1 0-3,-9-1 0 4,-11 1 0-4,-12 0 0 2,-20 2 0-2,-14 1 0 2,-14-2 0 1,-18 1 0-2,-16 5 0-1,-18-3 0 2,-12 4 0 1,-6 4 0-2,-3 0 0 0,0 0 0 2,0 0-102-3,-48 0-89 2,9 0-91-1,-15 0-98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04:41:45.30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45">
    <iact:property name="dataType"/>
    <iact:actionData xml:id="d0">
      <inkml:trace xmlns:inkml="http://www.w3.org/2003/InkML" xml:id="stk0" contextRef="#ctx0" brushRef="#br0">3179 3593 70 0,'0'0'136'8,"0"0"-12"-3,0 0-17 2,0 0-46 2,0 0 6-3,0 0 30 3,-24 26-7-2,22-26-27 1,2 0 24-3,0 0 19 4,0 0-19-1,0 0-6 0,0 0-12-2,0 0-13 2,0 0-14 0,0 0 2 0,0 0-6-3,0 0-7 4,0 0 3-1,0 0 2-1,0 3 9 0,0-3 9 0,0 0-3 2,0 0-1-2,0 0-1 0,18 0-9 2,5 0-4-3,-3 0 0 2,6 0-9-2,0 0-1 3,2 0-4-2,2 0 1 2,-2 0-9-3,8-3 2 2,-8-1 0 8,6 0-7-15,-6 1-2 3,-2 1-7 5,1-6 0 0,-3 8 0-2,6 0 0 0,-2 0 0 1,4 0 0 0,-5 0 0 0,2 0 0-3,-1 0 0 5,2 0 0-4,3 0 0 3,4 0 0-4,0 0 0 3,-3 0 0 0,3 0 0 2,-2 0 0-5,0 0 0 3,-2 0 0-1,5 0 0 5,-3 0 0-9,2 0 0 5,0 0 0-1,3 0 0 1,-1 0 0-2,-1 0 0 3,3 0 0-1,-2 0 0 0,9 0 0-2,-5 0 0 2,1 0 0-1,-4 0 0 3,-4 0 0-6,5 8 0 5,-5-3 0-1,5-1 0 1,-1-4 0-2,0 0 0 0,5 0 0 3,2 0 0-4,-3 0 0 1,1 0 0-1,-2 0 0 3,9 0 0-2,-2 0 0-1,-2-4 0 2,-1 1 0 0,1-3 0 0,-1 1 0-3,-1 1 0 5,2 2 0-3,-2 0 0 2,1-2 0-4,-7 2 0 3,1-1 0-1,-2 3 0 1,-6 0 0-1,2-2 0 0,-2-2 0 2,7 1 0 0,-3-2 0-6,2 5 0 6,9-3 0 0,-1 1 0 0,3-1 0-4,0 3 0 4,0 0 0-2,7 0 0 1,-1 0 0-3,-5 0 0 4,6-4 0-1,-1 1 0 2,2 1 0-4,-4-1 0 0,2-2 0 2,5 5 0-1,-1-4 0 0,0 1 0 1,1 3 0 2,2-3 0-4,-5 3 0 1,-2 0 0-1,-1 0 0 2,-5 0 0 1,-1 0 0-3,-3 0 0 3,6 0 0-1,1 0 0 0,0 0 0-1,4 0 0 2,5 0 0-2,9 0 0 1,3 0 0-2,7 0 0 0,-4-4 0 2,-4-2 0-1,-15 1 0 0,-2 1 0 0,-7 1 0 2,-1 3 0-1,-1 0 0-2,-1 0 0 2,-1 0 0 0,-2 0 0 0,4 0 0-2,-4 0 0 2,1 0 0 0,-1 0 0 0,1 0 0-2,-1 0 0 4,4 0 0-4,-4 0 0 1,-2 0 0 0,2 0 0 3,-2-5 0-4,-6 2 0 3,-7 3 0-2,-4-2 0-1,-16 2 0 2,-3 0 0 1,-5 0 0-4,0 0 0 4,0 0 0 0,0 0 0-3,-5 0 0 0,-47 0-61 2,-36-12-115 1,-25-10-67-2,56 13-141-1,14 3-527 3</inkml:trace>
    </iact:actionData>
  </iact:action>
  <iact:action type="add" startTime="13770">
    <iact:property name="dataType"/>
    <iact:actionData xml:id="d1">
      <inkml:trace xmlns:inkml="http://www.w3.org/2003/InkML" xml:id="stk1" contextRef="#ctx0" brushRef="#br0">13333 7287 329 0,'0'0'63'2,"0"0"-12"3,0 0 16 3,0 0-34 1,0 0-25-3,0 0-8 2,0 0-9 0,0 0-26 0,0 0-33-1,5 5-49 0</inkml:trace>
    </iact:actionData>
  </iact:action>
  <iact:action type="add" startTime="15342">
    <iact:property name="dataType"/>
    <iact:actionData xml:id="d2">
      <inkml:trace xmlns:inkml="http://www.w3.org/2003/InkML" xml:id="stk2" contextRef="#ctx0" brushRef="#br0">13429 7312 366 0,'0'0'133'4,"0"0"-26"3,0 0 39 0,0 0-50 0,0 0-33 2,0 0-20-1,0 0 9-3,-18 0-22 4,-6 0 22-1,-5 0-9-1,-2-3-18-1,1 3 3 2,-6 0-7 1,-5 0-2-1,5 0 0-2,-8 0-2 1,-1 0 1 1,2 0-8 1,-2 13-2-4,0-1 5 4,2 3 6 3,-5 2-1-8,0 0-12 4,3 2 9 1,-1 6-7 0,-1 0-3-6,4 8 3 5,2 3 0 1,1 2-1-3,0 1 2 3,0 7 2-3,-4-2 0 3,4 1-1-3,-1 5 1 4,1 1-8-4,0 6 9 2,7-2-1-2,3 9 0 2,4-3 5 0,1 1 1-1,9 2 6 1,4 0-4-1,5-2 1 1,3 0-11-2,4-2 1 5,0-7 0-5,9 1-5 1,21 2 7-1,11 0-1 3,5 2-4-2,8 2-6 0,6-5 6 1,10-1-4 0,-2 0 5 0,5-7-4-3,-2 2 2 5,5-7-2-2,1-11-2-2,7-9-1 0,12-11-1 4,1-5 0-4,8-6-3 3,2 0 3-2,3 0 0 0,4-26-1 2,1-10 1-2,8-9 3-2,-7-11-3 3,-6-11 1 4,-18-12-1-5,-13-12 3-4,-18-4-3 6,-10-10 0-1,-21-3 2 1,-14-11-2-5,-16-7 0 7,0 0-1-5,-13 2 0 3,-37 1 0-4,-20-2-4 2,-1 8-3 2,-6 14-3-1,3 15-7-2,3 26-13 2,-1 19 0 2,4 21-18-4,-2 12-14 0,0 10-45 2,-1 0-19 0,0 10-28-2,53 15-105 3,2 9-245-1</inkml:trace>
    </iact:actionData>
  </iact:action>
  <iact:action type="add" startTime="16340">
    <iact:property name="dataType"/>
    <iact:actionData xml:id="d3">
      <inkml:trace xmlns:inkml="http://www.w3.org/2003/InkML" xml:id="stk3" contextRef="#ctx0" brushRef="#br0">13448 9031 255 0,'0'0'119'4,"0"0"-82"3,0 0-7 0,0 0-19 0,0 0 0 1,0 0 24-2,8 0-1 2,-8-2 7 0,-16-1 45-1,-10-6 5 1,-7 6 8 0,-15 3-14 0,-8-2-23-2,-14 2-11 1,-1 0-18 2,-1 0-14-2,1 0-8 0,-6 0-2 0,0 0 0 8,3 0 7-14,3 14-5 8,3 12-2-3,7 0 2 3,4 4-4-2,2 4 2-1,-1 4-1 3,4 6 3-1,-1 5 3 0,7 7-1-3,3 9 4 4,2 2 3 0,6 7 2-2,8-1 7 0,14 0-6 0,13 2 3 1,0 4-6 1,36 9-2-1,28 7-6-4,21 7-2 7,20 1-3-5,22 2-5 1,31-15 4 0,19-21-6 2,19-26 0-1,2-26 0-1,-9-17 3 0,-14 0 0 0,-23-11 4 1,-18-29 0 1,-21-16 0-3,-18-23-7 0,-18-20 2 3,-17-19 0 0,-17-22-2-4,-23-16 0 2,-10-7-1 2,-10 1-1-1,-10 19-8-1,-37 23-22 0,-29 24-22 2,-15 23-17-1,-19 23-1-2,-8 18-18 0,-9 24-18 4,74 8-102-4,13 16-124 1</inkml:trace>
    </iact:actionData>
  </iact:action>
  <iact:action type="add" startTime="17234">
    <iact:property name="dataType"/>
    <iact:actionData xml:id="d4">
      <inkml:trace xmlns:inkml="http://www.w3.org/2003/InkML" xml:id="stk4" contextRef="#ctx0" brushRef="#br0">13284 10322 347 0,'0'0'105'3,"0"0"2"6,0 0 23-3,0 0-45-1,-200-17 18 3,111 17-29-2,-8 0-19 2,5 17-6 0,-3 0-24 1,5 5-4-3,6 10-3 3,3 0-4-2,6 11-2 1,4-2-1-1,4 2-4 0,0 5 2 1,9 6-1 0,2 4-1-1,10 6 5 0,5 2 4 7,5 4 2-13,8 6-10 7,8 3 4 0,7 8 6 1,13 1-3-2,0-4-4-2,16 5 0 4,40-7 12-1,26-6-8 0,20 0-6 0,23-12 3-1,17-10-5 0,31-16 5 2,18-11 2-5,8-20-9 7,9-7-1-5,-22 0 16 2,-19 0 15-1,-17-17-22 1,-16-17-7-1,-20-10-5 0,-14-24 2 0,-19-20-3 1,-11-11 0 0,-24-20 1 0,-14-2-1-3,-23 0-1 4,-9 10-2-1,0 8-1 2,-44 6-17-5,-14 4-24 6,-11 4 3-5,-11 15-31 1,-7 15 2 0,-6 12-3-2,-12 10-32 4,65 37-58-2,7 0-156 1</inkml:trace>
    </iact:actionData>
  </iact:action>
  <iact:action type="add" startTime="18095">
    <iact:property name="dataType"/>
    <iact:actionData xml:id="d5">
      <inkml:trace xmlns:inkml="http://www.w3.org/2003/InkML" xml:id="stk5" contextRef="#ctx0" brushRef="#br0">13116 11881 421 0,'0'0'157'2,"0"0"5"6,0 0-44-1,0 0-45 0,0 0-21 2,0 0-25-1,0 0 29 1,-152-5-17-5,54 5-4 5,-2-3-18-2,-4 3-1 2,-2 0-3-3,8 0 5 1,1 25 5 2,8 20 0-3,7 17-2 3,8 14 9-2,10 14 6 10,10 11-5-16,21 14 3 5,18 14-7 2,15 14-9 2,12 10-4-6,60-1-11 3,33-9 0 3,31-14 2-1,19-11-5-6,28-22 0 6,18-26 0 0,28-33 0 0,15-33 2-6,-6-4-1 5,-25-30 2 1,-35-28 3 0,-35-19 4-4,-34-12-2 4,-20-19-5-3,-26-18-1 3,-22-23-1-4,-24-19-1 4,-17-10-3-2,-20-5 0 1,-50 15-2 0,-21 13-19-3,-26 24-18 4,-17 24-22-2,-9 28-24 3,-11 23-25-7,93 56-66 7,18 0-202-3</inkml:trace>
    </iact:actionData>
  </iact:action>
  <iact:action type="add" startTime="36169">
    <iact:property name="dataType"/>
    <iact:actionData xml:id="d6">
      <inkml:trace xmlns:inkml="http://www.w3.org/2003/InkML" xml:id="stk6" contextRef="#ctx0" brushRef="#br0">31970 13694 177 0,'0'0'500'5,"0"0"-322"-1,0 0 5 3,0 0-47 1,0 0-33 0,0 0-1 1,0 0-14-2,0 0-24 0,0 0-8 2,0 0-17-5,0 0-7 5,172-61-3-2,-108 37 9 2,6-1 2-3,5 0-14 2,11-3-4 1,9-3-8-2,-2 1 0 4,3 5-3-9,-11 1-3 8,-9 7 6-2,-13 4-7-3,-9 4 6 4,-11 3-2 0,-11 4-1-3,-4 2-2 0,-14-2-6 3,-6 2 4-1,-5 0-3 0,-3 0-3-2,0 0 1 2,0 0-1 1,0-4-2-2,0 4-1-1,0-5-3 3,0-12-8 0,-24-17-6-3,-21-15 20 0,-23-9 0 2,-9-3 0 0,-7-1 1 0,-4-1 1-3,-2 2-1 3,3-1 0 0,6 4 1 0,-2 2 0-2,9 1-1 3,-1 7-1-2,-3 7 1 2,4 12-1-4,4 9-1 3,11 6-1 1,18 9-2-1,14 2 3-1,11 3-2-1,7 0 0 2,0 0 3 1,6 0 3-3,3 0-2 1,0 0 3 1,0 28 3 1,27 16 0-3,16 22-6 2,16 7 1 0,5 5-1 0,7 3 0-1,3 8 1 0,-6 2 0 3,3 5 0-4,-13 3-2-1,-1 2 1 3,-14 0 3 1,-2-6-2 0,-11-15 2-2,-4-18-3-1,-5-21 6 3,-7-15-1-2,-5-6-4-1,1-12 0 2,-4-2-1-1,1-1 0 2,-3-5-1-4,1 0 1 4,-1 0-1 0,-4 0 0-3,3 0 0 1,-3 0 1 1,0 0-2 0,2 0 1 0,11 0-1-3,13-31-4 5,11-24-1-4,7-33 3 3,7-24-4-3,-2-18 0 2,-4-4 3 0,1-4-5 1,-7 8 4-4,-8 6 2 3,-7 6 0 1,-5 7-1-1,-1 12 3-1,-8 12-2 0,-2 19 1-1,-6 21-1 4,-2 13-1-4,0 17-2 0,0 11-1 4,0 3 1-3,0 3 2-1,0 0-1 1,0 0 3 2,-2 0 2-2,-24 0 2 1,-16 5-1-1,2 27 4 3,-11 13 1-2,-5 17 4-4,-10 19 1 3,-6 18 0 2,4 4-3-1,-2 4-1-2,3-2 1 2,7-6-2-1,-4 2 1 2,4-7-3-2,7-10 4 1,-4-1-5-2,6-8 2 4,-2-8-1-6,-2-8-2 4,13-10-2 1,3-13-1-1,8-10 1-2,6-4 1 1,8-5 0 3,1-7-1-4,5-4 1 0,6 0-1 2,-2-3 1 1,4-3-1-2,0 0-1-1,0 0 0 2,-1 2 1 0,1-2-2 0,2 0-3-2,-2 0-23 3,3 0-12-3,0 0-10 4,0 0-31-5,0 0-39 3,0 0-37 0,0-8-100 0,4 5-165-1</inkml:trace>
    </iact:actionData>
  </iact:action>
  <iact:action type="add" startTime="56479">
    <iact:property name="dataType"/>
    <iact:actionData xml:id="d7">
      <inkml:trace xmlns:inkml="http://www.w3.org/2003/InkML" xml:id="stk7" contextRef="#ctx0" brushRef="#br1">21732 6337 395 0,'0'0'164'5,"0"0"-6"-1,0 0 40 5,0 0-52-3,0 0-33 3,0 0-18-2,0 0-19 0,0 0-10 1,0 0-26 0,0 0 8-3,0 0 16 4,0 0-13 0,-128-5-7-2,75 15-3-2,-4 7-5 4,-1 3-11-1,-4 0 4-1,-2 4-9 0,6 3 5 0,1 3-7 5,2 4 5-8,3 3-4 3,9 8-3 1,-1 2-3 0,8 12 1 0,3 8-3-1,9 9-1 0,3 10-3 1,6 3 0 0,7 6 1-2,8 3 0 5,0 1 0-5,0-4 0 7,0 2-2-12,20-11 2 10,7 1-3-5,5-3 1 1,9-3 2-1,2 5-4 2,-1-11 2 1,11-2-6-1,-7-8 0 0,-1-9 0-1,4-9 0 0,-5 0 0 0,-1-12 0-1,-2-4 0 2,2-3 0 0,4-6 0 0,0-2 0 0,6-2 0-1,7-1 0 0,4-8 0 1,13-2 0-1,-3-4 0 0,3-3 0 1,4 0 0 0,-1 0 0 0,-5 0 0-3,-10-5 0 6,-15-4 0-4,-7 4 0 1,-8 1 0-4,-3 0 0 4,-5 4 0 0,-3 0 0-2,-4-9 0 2,6-6 0 0,-1-15 0 0,6-22 0-1,-2-29 0 3,0-28 0-5,-1-26 0 4,-12-24 0-3,-5-11 0 1,-11-10 0 3,0-6 0-3,0 1 0-2,-29 13 0 3,-23 14 0 1,-16 10 0-2,-12 14 0 0,-12 9 0 1,-8 13 0 0,1 7-9-1,2 23-33-1,20 14-30 2,13 20-26 0,24 29-26 0,14 19-40-2,21 0-33 3,5 27-28-2,0 13-338 3</inkml:trace>
    </iact:actionData>
  </iact:action>
  <iact:action type="add" startTime="57537">
    <iact:property name="dataType"/>
    <iact:actionData xml:id="d8">
      <inkml:trace xmlns:inkml="http://www.w3.org/2003/InkML" xml:id="stk8" contextRef="#ctx0" brushRef="#br1">24644 6983 239 0,'0'0'263'2,"0"0"-178"4,0 0 101 3,0 0-70-1,0 0-3-2,0 0-14 2,27-76-18 0,-31 51-7 0,-21 3-7-2,-15-6-7 2,-4-1-1 0,-8-2-15 0,-12 6-1-1,-4 3-11 1,-9 7 4 0,-7 12-1-1,-4 3 10 2,-3 0-3 0,-6 25-9-4,-1 19 1 2,3 12-11-1,6 11 2 2,5 5-6 1,7 4 0-1,11 3-3-3,5 0-1 5,9 5 2-3,7 0-5 1,6 7-2-3,1-4-2 5,6 2 1-3,4 4 1 1,5 3-2-2,6 3 0 2,1 0-1-1,9-2-3 2,7-4 1-2,0-11 2 0,0-4-4 3,0-1 1-3,13-5-2 0,4 1-1-1,3 0 2 2,-1-2 0 0,-4-7 1-2,-2-5-1 2,6-5-1-1,-5-4 1 2,6-6-1-3,1 3 0 2,8 2-2 2,-2 5 3-3,10 6 1 1,0-5-4-3,-1-1 0 3,4-10 0 0,-6-7 0 0,13-10 0-2,1-2 0 3,4-12 0-2,7-7 0 2,2-6 0-3,6 0 0 1,7 0 0 1,-3-10 0-1,-2-4 0 0,-8 4 0 1,-6 0 0 0,-10 5 0-3,-10 3 0 4,4-7 0-1,-8-2 0 2,5-12 0-6,-4-13 0 5,7-12 0-2,4-18 0 1,2-11 0-1,0-13 0 0,3-14 0 2,0-17 0-2,-8-8 0-1,-11-14 0 3,0-15-4-3,-5-17 3 3,-13-10 0-3,-2-5-1 2,-9-8-1 0,0 12-1 1,-9 16-4-5,-31 18-9 5,-11 29-4-2,-7 27-14 3,-15 27-40-6,-6 22-27 5,-7 32-35-2,-17 15-35 2,60 15-64-3,-4 34-233 1</inkml:trace>
    </iact:actionData>
  </iact:action>
  <iact:action type="add" startTime="58471">
    <iact:property name="dataType"/>
    <iact:actionData xml:id="d9">
      <inkml:trace xmlns:inkml="http://www.w3.org/2003/InkML" xml:id="stk9" contextRef="#ctx0" brushRef="#br1">20208 8984 39 0,'0'0'182'4,"-161"77"-146"4,131-67 18 0,10-3-36-2,-1 0-17 3,13-7 2-1,8 0-3-1,0 0-20 0,0 0-30 0,0 0 50 2,0 0 42-1,0 0-19-1,0 0-23 0,0 0-280 2</inkml:trace>
    </iact:actionData>
  </iact:action>
  <iact:action type="add" startTime="58866">
    <iact:property name="dataType"/>
    <iact:actionData xml:id="d10">
      <inkml:trace xmlns:inkml="http://www.w3.org/2003/InkML" xml:id="stk10" contextRef="#ctx0" brushRef="#br1">20292 8617 798 0,'0'0'147'2,"0"0"-12"5,0 0 3-1,0 0-24 0,0 0-16 3,-87-141-28-1,37 101-9 1,-4-6-2-3,-4 2-3 3,-4-1-12-2,-2 5-8 1,-6 16-5-3,-6 7-4 5,-9 14-4-3,-9 3-3 3,0 0-4-5,6 13-10 3,4 18 0-2,7-1-1 2,1 11-5-1,7-1 1 1,5 5 0 1,-3 0 0-2,11-4 0-1,7 2 0 2,4-4 0-1,11 0-1 2,4 3 0-4,2 3 1 4,2 9 1-2,3 2-1 2,4 4 2-2,10 1-2 2,1-2 0-3,8 1 14 4,0 6-4-7,0 4 7 5,0 4-8 2,29 10 1-3,7 6-1 0,9 0 1-1,3-1-3 4,7 2 3-3,-7-3-5-1,8-5 0 3,5 2 1-2,3-9-5 1,5-6 1-1,2-6-1 2,2-2 3-4,-5-3-3 4,2 0 2-4,-1-2-4 5,1-5 0-4,1-3 0 4,-5-7 0-4,-5-12 0 1,-7-1 0 1,0-4 0-1,-7-5 0 1,-2 2 0 0,-4-3 0-1,-2 4 0 2,-10-3 0-4,7 2 0 3,-2-2 0 0,3-6 0 1,11-1 0-3,-3-1 0 1,9-4 0 1,-3-1-3 1,-4 2 6-4,-5-1-6 5,0-3 6-4,-1 1-3 1,-3 0 0 0,1-3-3 0,1-3 2 5,1 0 1-6,2 0-1 2,-2-9-3-1,3-17 3 2,-4-3 1-3,-4-1-3-2,-2-4 1 4,-7-1 2 0,2-5 0 1,-7-4-2-3,-3-10 1 3,-2-18 0-2,-4-12 0 2,-3-4 1-3,-10-14-2 1,0-8 2 2,-2-4 3-3,-39-11-3 0,-7-1 2 2,-8-1-2 0,-4-1 0 0,2 7 1 0,-9-1-1-1,-2 13 1 2,2 10-1-3,-7 22 0 0,11 6 0 4,-6 14-2-3,3 9 2 2,-4 3 0-2,9 15-1 1,2 3 0-2,-2 14-3 3,9 10-9-4,1 3-38 4,2 0-38-3,-1 37-70 2,4 25-70-2,33-26-140 2</inkml:trace>
    </iact:actionData>
  </iact:action>
  <iact:action type="add" startTime="60088">
    <iact:property name="dataType"/>
    <iact:actionData xml:id="d11">
      <inkml:trace xmlns:inkml="http://www.w3.org/2003/InkML" xml:id="stk11" contextRef="#ctx0" brushRef="#br1">19389 11629 445 0,'0'0'148'4,"0"0"1"2,0 0 13 3,-211-68-48-5,137 51-10 2,0 3-1 3,-9 5-32-2,-1 1-16 3,4 1-5-5,-1-2-4 3,0 3-7 0,-2-3-11-1,7 1-8 0,-1-3-5 1,4 0-6-1,2-1-1-1,6 4-2 3,4 1 1-1,2 2 3 9,2 3 5-16,4 2-7 3,-1-3-4 5,5 0 0-1,-2 3 3 0,-3 0 9-1,8 0-3 1,-5 0-2-1,5 13 4 1,5 11-3-2,1-2-5 2,6 6 4 0,4 3 10 0,4 0 1-3,3 3 1 4,5 0-8-1,5 6 3 0,0 7-1 0,9 8 4-1,-3 16-3 1,1 3-3-2,3 7 2 0,3 5-7 2,0 6 4 0,0-4-3 1,0 9-1-3,23 1-2 3,10 6 0-2,4 9-3-2,8-4-2 3,-2 0 2 3,6-10-2-5,6-9 0 2,2-12 0-3,2-2-1 5,8-5 0 0,3-2-1 1,4 2 0-9,7-9-1 3,6-6 0 4,5-8 0-1,-3-6 1-3,-5-8 3 3,-1-9-4 1,-10-2 0-1,-6-4-1-3,-6-4 2 5,0 0-1-3,-9 2 1 2,0-4-1-2,-7 0 3-1,-4-7-3 2,1-3 0-1,-4-1 0 0,-5-2-1 1,-3 0 1 0,-2 0 0-1,-2 0 0 3,0 0-3-6,-6 0 3 6,5 0 0-4,4 0 0 3,-2 0 0-2,5-22-1 1,0-15-3-2,2-14 3 1,2-13 1 1,3-11 0-2,2-13 0 6,2-6 0-6,-2-3-2 8,-2-4 1-13,-10-10 0 5,-2-5 1 0,-11-15 0 3,-4-2-1-1,-12-17 1-1,0-13 0 1,-6-8 1-2,-43-4-1 2,-9 10 1-2,-22 15-1 1,-8 21 0 2,1 25-2-1,1 20 2 1,15 25-3-4,17 23 1 5,15 13-1-3,19 12-18 0,11 7-49-2,9 4-47 3,0 0-44 0,2 10-80 1,25 15-202-3</inkml:trace>
    </iact:actionData>
  </iact:action>
  <iact:action type="add" startTime="61321">
    <iact:property name="dataType"/>
    <iact:actionData xml:id="d12">
      <inkml:trace xmlns:inkml="http://www.w3.org/2003/InkML" xml:id="stk12" contextRef="#ctx0" brushRef="#br1">22370 10288 542 0,'0'0'210'5,"0"0"-66"2,0 0-32 2,0 0-47-4,0 0-2 3,0 0 0 0,0 0 5 0,-5-33-12-2,-30 18-3 2,-12 3 3 0,-10 10-11 0,-7 2-5-1,-5 0-3 0,-11 0-9 2,-1 31-4-2,-3 11-6-1,-3 9 0 2,1 9-9 3,2 6-2-7,0 7-7 4,10 9 11 2,3 6-6-4,7 4 4 1,15 3 4 0,9 4 6 2,8 5 0-1,10 8-7 0,12 3-1-2,7 10 1 2,3 1-5 0,0 0-6 0,23 0 3-1,13-10-1 0,15-10-1 1,7-9-1-1,9-14-1-1,2-7 1 4,8-8-1-4,7-9 2 4,3-10 3-4,6-11-5 2,1-12 3-1,-4-16-1 2,-5-10-2-4,8 0 0 3,-6-30-2 0,-6-36-4-2,-1-11 5 2,-3-20-1 1,-3-16 1-2,-3-15-1-1,1-19 2 4,-8-16 0-4,-7 0-1 3,-17-5 0-2,-9-3 1-1,-18-1 0 1,-13-1-2 1,0-2 1-1,-10 3 0 0,-31 9 0 2,-5 21-1 3,-1 29-1-6,-1 27-4-2,8 34-29 4,-1 23-19 1,8 24-25-2,1 5-18 0,2 25-80-1,21 14-56 5,9 3-236-5</inkml:trace>
    </iact:actionData>
  </iact:action>
  <iact:action type="add" startTime="62219">
    <iact:property name="dataType"/>
    <iact:actionData xml:id="d13">
      <inkml:trace xmlns:inkml="http://www.w3.org/2003/InkML" xml:id="stk13" contextRef="#ctx0" brushRef="#br1">25517 10591 452 0,'0'0'122'2,"0"0"-30"4,0 0 43 0,0 0-50 4,0 0-19-6,0 0 4 5,-41-115-7-1,-16 115 13-2,-3 0-8 2,-17 0-8 0,0 6-19 0,-6 11 4-2,-2 8-13 2,-8 3 0-1,-3 3-6 2,4 4-1-2,-6-3-6 0,7 2-6 6,3 1-5-10,4 6 0 5,4 4 6 0,-1 14 5 0,1 12 2 0,6 12 3 0,4 10 3-4,12 4-10 4,5 4-1 0,4-5 0-2,2-4 4 2,12-2-6 0,-1-6-2 0,6 2 2-2,1 6 3 4,8 2-6-4,8 10 3 5,5 7-1-6,8 3-2 4,0 4-3-4,0 6 0 4,4-6 1-1,29-9-7-2,1-10 2 2,6-11 1 0,4-14-2-2,2-11-1 3,-2-7 2-2,3-5-1 2,0-4 0-3,-4-3 0 2,-2-4-1-1,-2-6 1 1,2-12-3 0,5-9 1 1,11-13 0-3,21 0-2 1,13-57 0-1,29-27 0 2,12-30 1 1,3-36-3-2,0-28-1 1,-10-27-1-2,-17-5 1 4,-24-4-2-4,-20 9 2 4,-17-4-3-4,-24 1-2 2,-16-4 1-2,-7 6-5 0,0 12-9 1,-35 14-7 4,-11 25-9-5,-11 26-33-1,-12 24-22 4,-5 31-58-2,-17 31-14 2,50 43-109-4,5 35-547 3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2:31:06.04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242">
    <iact:property name="dataType"/>
    <iact:actionData xml:id="d0">
      <inkml:trace xmlns:inkml="http://www.w3.org/2003/InkML" xml:id="stk0" contextRef="#ctx0" brushRef="#br0">27660 9043 906 0,'0'0'167'17,"0"0"-39"-17,0 0-17 1,221-31-24-1,-133 28-17 0,32 3-5 0,21-2-19 0,24 2-11 0,24 0-6 3,9 0-4-1,7 0-2-2,-5 0 0 16,-5 0-9-16,-9-3-2 5,-21 0 14 3,-29-2-11 5,-27 1 2-8,-26-1-7 0,-18-2 5 2,-16 0-12 1,-10 1 0 0,-18 1-2-2,-8 3 0 4,-10 2-1-4,-3 0-4 3,-16 0-4-3,-68 0 2 3,-53-5 6 0,-60 0 4-2,-40-3 1 0,-32-1-2-2,-9 6-2 3,10 3 2 4,19 0-2-6,36 0-1 1,30 3 1-2,32 6 1 4,44-4-1-4,30-2 1 6,34-3-1-4,25 0-1 2,15 0 0-6,3 0 0 9,6 0 8-7,68 0 12 3,48 10-14-3,49 3-4 6,38 11 1-4,12 5-1 0,4 3 0-1,-9 1 1 1,-31-8 15 2,-13 1-1-1,-19-9 21-2,-19-10-9 4,-30-1-25-2,-33-3 4-2,-29-3 0 1,-28 0 0-1,-9 0-8 2,-5 0 0 0,-28 0-12-1,-80 0-1 1,-59 0 13 0,-43 0 3 2,-5-16 5-5,11 4 4 4,27 1 2-2,29 5-13-1,28 1-1 0,36 2 0 3,27-1-1-2,24 2-4 2,30 2-29-4,3-6-41 3,59 4-29 1,49-1-85-1,-34 3-179-2,-2 0-390 1</inkml:trace>
    </iact:actionData>
  </iact:action>
  <iact:action type="add" startTime="35706">
    <iact:property name="dataType"/>
    <iact:actionData xml:id="d1">
      <inkml:trace xmlns:inkml="http://www.w3.org/2003/InkML" xml:id="stk1" contextRef="#ctx0" brushRef="#br1">27214 15568 563 0,'0'0'415'2,"0"0"-285"5,0 0 2 2,0 0-35-1,0 0-33-2,0 0-8 2,143 4-3 0,-73-4 10 0,30 0 2 0,33 0-4-2,22 0-4 2,27-6-9 0,-1 6-5 0,9 0-15-2,-3 0 6 2,-3 9-11 2,-3 8 1-3,0-10-18-1,-8-4 7 2,1-3-6 0,-11 0 0-1,-21-14-7 1,-11-16 0 0,-21 0 1-1,-13 3-1 3,-13 5 2-6,-14 4 2 4,-14 4 7 1,-18 4-9-2,-18 3 5 0,-8 6-5 0,-11-3-2 1,-1 4 0-1,0-3-1-1,0 3 1 2,-46 0-5 1,-48 0 5-1,-47 3 0-3,-40 9 3 4,-33-2-3 1,-34 2 5-4,-13 3-5 4,-16-5-5-5,19 4 1 2,17-1-1 0,28-1 4 0,41-7-3 4,31-1-1-5,37-4-16 1,31 0 8 0,33 3-1-1,21-3 10 3,19 3 3-2,7-1 1-1,68 1 0 3,47 3 0-1,58 3-3 0,34 1 6-3,26 2-1 4,-3 1 0-2,-15 4 6 0,-22-5-4 1,-29 3 12 1,-26-8-12-3,-22-1 11 4,-28-2-4-1,-23-4-9-2,-28 0 7 0,-27 0-7-3,-7 0 5 4,-10 2-6-1,0 3-1 2,-42 1-2-4,-75 1 2 4,-75 3 0-1,-63-3 0 2,-29-4-1-4,0-3 0 0,19 4-2 2,30-4 6 0,35 0-3-1,32 0 1 0,36 0-2 2,40 0 0-2,39 3-1-2,30-3 0 4,23 0-4-1,14 0 5 0,82 0-5-3,68-17 4 4,60 2 4-1,47 7-2 0,11 8 1-3,-29 0 1 3,-37 0 0 1,-53 0-1 1,-39 0 5-2,-24 6-6-3,-26-4 7 4,-25 2-2-3,-24-4 2 1,-16 1-7-1,-9-1 0 2,-3 4-1 0,-97 4 0 1,-67 4-1-4,-59 2 2 7,-33-1 0-4,8-3 1-5,26-5 5 5,41-5-4-1,41 0-4 3,41 3 1-3,41-3-27-2,34 0-59 4,27 0-84-2,32 0-91 0,28 0-169 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2:32:12.97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03">
    <iact:property name="dataType"/>
    <iact:actionData xml:id="d0">
      <inkml:trace xmlns:inkml="http://www.w3.org/2003/InkML" xml:id="stk0" contextRef="#ctx0" brushRef="#br0">27444 9058 498 0,'0'0'287'4,"0"0"-152"4,0 0-15-2,0 0-19 2,0 0-25 0,0 0-8 0,177-24 13-2,-110 19-15 2,30 0 1 0,31-2-14 0,25-1-11-2,15-4-1 2,14-1-3 0,2-4 3 0,-2 3-18-2,-6-3-3 4,-7 4-4-2,-9-2 8-1,-15 1-5-1,-2 5-4 2,-14 2-2 0,-13 1-6 0,-19 0 5-2,-17 1-11 2,-15-2 5 0,-10 4-6 0,-21 1 1-1,-10 2 3 5,-9 0 0-8,-14 0 3 4,2 0-5-1,-3 0-2-1,0 0-4 1,-32 0 4 2,-56 0-2-2,-50 0 2 0,-55 17 0 2,-27-2 1-2,-42 7-1-1,-18 0-2 2,7 0 2 0,4-2 0 0,19-8 6-1,30-7-5 0,32 1 0 1,31 1 1 0,34 5 0-2,36 0-2 3,23-4 1-2,31 0-1 1,20-8 0-2,13 0 0 2,0 0 1-1,43 0-2 5,54 0 0-6,50 0-5 4,43 0 5-6,18 0-3 2,13 0 3 1,3 0 2 1,-13 6 0 0,-16-3 1 0,-18-1 4-3,-20 2 1 4,-27-4 2-1,-23 0 1 3,-23 0 0-5,-23 0-3 7,-22 0-4-11,-18 0 4 3,-14 0-7 1,-7 0 4 2,0 0-3 0,-7 0-2 0,-64 9-2 0,-47 13 2-2,-47 0-4 4,-26-9 5-4,-14-6 16 1,4-7-3 3,4 0 3-2,20 0-10 2,29 0 4-8,26 0-9 5,37 0 1 1,25 0-2 1,33 0 2 3,14-3-2-4,13-5 0-4,16-4 0 1,58-5-9 1,43 3-1 5,27 4-13-3,12 10 5-4,-1 0-7 4,-8 0 11 2,-15 0-3-3,-19 22-16-1,-24-3-16 0,-15-5-41 5,-17-3-9-5,-17-8-37 2,-40-3-77-3,0 6-155 4</inkml:trace>
    </iact:actionData>
  </iact:action>
  <iact:action type="add" startTime="32435">
    <iact:property name="dataType"/>
    <iact:actionData xml:id="d1">
      <inkml:trace xmlns:inkml="http://www.w3.org/2003/InkML" xml:id="stk1" contextRef="#ctx0" brushRef="#br1">27273 15731 240 0,'0'0'328'2,"0"0"-179"6,0 0-14 0,0 0 11 0,0 0 12-2,0 0-5 2,84-40 1 0,-55 40-33 0,12 0-14-1,13 7-21 0,22 13-38 1,27-7-7 0,29 4-22-1,28-5-8 0,21-7 3 1,17-5-7 2,16 0 3-6,-6 0-1 5,4 0 5-1,-22-9 6 0,-6-7 5-2,-9-6-13 3,-20 2 6-2,-14 0-16 2,-18 3 7-3,-21 6-5 5,-4-2 0-3,-12 4-1-2,-9-3-3-1,-14 6 0 1,-10-2 0 4,-22 3 0-4,-10 1 0 0,-13 3 0 2,-8-3 0 0,3 4 0 0,-3-3 0-2,0 3 0 3,-61 0 0-1,-65 0 0 0,-68 0 0 0,-67 0 0-3,-49 0 0 3,-42 0 0 1,-14 0 0-4,16-5 0 3,29-9 0 1,56 8 0-1,52 6 0-1,52 0 0 0,41 0 0 2,44 0 0-2,27 0 0-1,32 0 0 2,17 0 0 0,0 6 0-1,61 8 0 0,52 8 0 1,55 6 0-1,49 3-7 2,34-8 6-4,10-1 1 3,-6 1-2 0,-22-4 4 1,-18-5 1-3,-21 0-2 2,-20-5 3 0,-20-9-4 0,-31 0 0 0,-32 0 0-2,-30 0 0 4,-27 0 0-4,-18 0 0 0,-14 0 0 2,-2 0 0-1,-20 19 0 2,-80-1 0-3,-61 1 0 1,-56-4 0 2,-31-15 0-1,-10-7 0-2,14-23 0 2,24 2 0-1,42 5 0 3,44 10 0 0,45 6 0-7,31 2 0 6,34 5 0-3,24 0 0 1,44 0 0 1,85 13 0 1,80 31 0-2,49-7 0-2,10-1 0 4,-31-11 0-1,-41-9 0 0,-55-7 0-3,-56-1 0 4,-30-2 0-1,-33-6 0 0,-22 0 0-4,0 0 0 5,-67 0 0 0,-70-12-20-1,-66-12 19-3,-42-4-4 4,0 11 1-2,17 8-56 2,14 9-91-3,162 0-117 1,14 14-166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0T03:39:23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42">
    <iact:property name="dataType"/>
    <iact:actionData xml:id="d0">
      <inkml:trace xmlns:inkml="http://www.w3.org/2003/InkML" xml:id="stk0" contextRef="#ctx0" brushRef="#br0">2170 18319 41 0,'0'0'79'83,"0"0"29"-82,0 0-13-1,0 0 10 1,0 0 24-1,0 0 42 0,0 0-24 0,0 7-40 0,0-7-25 0,0 0-2 0,0 0 6 0,0 0-19 2,5 0-8 6,6 0 12 0,13 0-14-1,0 3-6 1,5 2-3 1,4-5-9-3,5 0-5 0,7 5-5 2,0 2 1 0,14-2-6 3,15 3-5-6,6-2-3 5,11-1 0-2,-1-2-4-2,5 7 8 1,-3 2-1 1,10 1 4-1,-2-6-8 0,0-1-5-1,0-6 2 2,-3 0-6 0,-9 0 6 3,5 0-9-5,-19 0 12 1,-3 0-7 0,-1 0 6 0,-1 6-6-1,2-3-1 2,12 7-1 0,-8-3-4 0,8-2 1-2,0 0-3 2,-2 3 3 0,3 4-1 0,0-7-2-2,3 5-3 2,3-5 1 2,1 0 1-1,13 2 1-2,5-2 0-1,0-3 1 1,7-2-1 0,-6 6 0-1,-16-6 2 2,-1 0 0 0,-9 0 0 0,-10 0-1-2,9 0 1 2,1 6 2 0,3-1-1 0,7-5-1-2,3 6-2 2,-4 0 4 0,1 3-4 0,-4-5 2-2,-2 1-2 2,-4 2 0 1,2 1-1 0,-12-8-1-2,0 0 2-1,-5 0-5 3,-5 0 5-1,-3 0-6-3,3 0 3 3,-8 0 0-1,-5 0 1 1,-2 0-2-3,-15 6 0 5,-7-6 3 0,-8 0-1-1,-7 0 2-6,-4 0-3 4,-8 0 3 1,3 0 0 1,-3 0-1-3,0 0-4 2,0 0-2-1,0 0-1 1,0 0 2-2,0 0 2 2,-3 0-2 0,-46 6 4 1,-18-1 2-3,-24-2 5 1,-28 2-5 1,-22-5 3 4,-35 0-3-8,-29 0-3 6,-11 0-1-5,-4 0 4 3,5 0-1-3,14 0 2 3,8 0 2 0,18 0-2 3,8-5 4-5,13-3-4 1,12 2 5-1,2 0-3 3,-10-5-2-4,7 2 1 3,-2-3-1 0,9 5-2 2,11 1 3-4,8 1-3 2,1 5 3-2,8 0-2 2,4 0 0-2,10 0 0 6,11 0 2-5,9 0-2-1,8 0 1 0,8 11-1 4,1-9 0-4,11 3 1 1,2 3 0-1,2-4 0 6,7 1-2-4,2-1 1-4,6-4 0 1,-2 0 0 4,4 0-1 0,2 0 0-2,-1 0 2-2,1 0-1 4,-6 0 1-1,2 0-2 0,-2 0 0-2,0 6-10 3,6 5-28 2,14 0-63-3,9-3-84-3,0-1-119 1,0-2-181 1</inkml:trace>
    </iact:actionData>
  </iact:action>
  <iact:action type="add" startTime="13654">
    <iact:property name="dataType"/>
    <iact:actionData xml:id="d1">
      <inkml:trace xmlns:inkml="http://www.w3.org/2003/InkML" xml:id="stk1" contextRef="#ctx0" brushRef="#br0">28495 17746 364 0,'0'0'88'2,"0"0"6"-2,0 0 0 0,0 0 3 0,0 0 14 0,0 0 47 0,225-19-47 0,-132 19-24 0,17 0-3 6,16 0-13 1,23 0-12 2,12 0-16-4,16 0-26 3,-4 5 5 0,-18-5-14 0,-5 0 4 0,-16 0 1-1,-7 0-4 2,1 0 1 2,-11 0-1-7,-4-5-6 3,-13 0-2 1,-20 2 0-1,-16-1 3-1,-24 4-3 2,-19 0 1 0,-11 0 0 0,-10 0 2-2,0 0-4 3,-10 0-4-3,-54 12 2 4,-40 13 2-5,-30-6 5 6,-27 3-5-5,-15-7 2 1,-22-3 0-1,-22-7 0 5,-12-2 3-3,-14-3-1-3,7 0-3 2,15-3 1 0,23-14 2 2,33-3-4-2,31-2 9 1,37 14-9-2,41 2 5 2,27-2-4 0,19 8 4-3,10 0-4 5,3 0 3-3,28 0 27 3,72 2-9-6,56 36-19 5,44-8-1-1,15 1-2 0,-4-6 0-2,0-6 0 2,-27 1 3 0,-16-3-3-1,-16-11-2 1,-26-4 2-1,-6-2 1 1,-4 0 0 0,-14 0 0-3,-11 0-1 4,-15-13-1-1,-30 4 1-1,-16 1-1 0,-17 8 1 1,-13 0-3-1,0 0-8 2,-69 0 1-4,-38 0 10 3,-47 3 2 0,-26 11 3 2,-21-9-3-4,-11 1 3 2,-1-6 0-1,12 0-5 0,30 0 0 1,30 0 1-2,31 0-3 2,46 0 4 0,28 0-1-2,28 0-1 2,8 0 5-1,64 0 19 2,84 0-6-3,83 7-15 3,53 5-2-2,-7-12-1 2,-35 0-20-4,-58 0 14 3,-64 0 4 0,-49 0 2 0,-35 0 0-2,-26 0 1 1,-10 0-1 1,-33 0-17 1,-48 12 7-3,-35 2 7 2,-22-8-24 0,-10-1-21 0,-12 1-39-2,-4 8-85 2,104-2-98 0,20 6-572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3:06:5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84">
    <iact:property name="dataType"/>
    <iact:actionData xml:id="d0">
      <inkml:trace xmlns:inkml="http://www.w3.org/2003/InkML" xml:id="stk0" contextRef="#ctx0" brushRef="#br0">24264 2722 10 0,'0'0'147'6,"0"0"-88"3,0 0 35-1,0 0-25-3,0 0-18 4,0 0 30-2,0 0 35 1,-27 15 28-2,27-15-26 3,0 0-14-1,0 3-5 0,0-3-1-2,0 2-15 2,0 2-6-1,0-4 4 1,0 2-6-1,0-2-15 1,0 0 3 0,24 0-10 0,17 0-12-3,8 0-6 4,11 0 5 0,8 0-1-2,13 0-4 2,12 0-10-4,7-6-7 5,7-10 0-6,0 0-4 5,-4 1 0-1,4 0 5 0,-2 0 8 0,8-1-15-2,9 0 4 3,5 2-4-1,12 3-12-4,3 5 0 5,10 3 0-1,-4 3 0 0,0 0 0 0,-10 0 0-2,-9 0 0 2,-12 0 0 0,-5 9 0 0,0 4 0-2,-7 1 0 2,1 0 0 0,-7-5 0-3,-4-2 0 4,-6-6 0-1,-7-1 0-1,1 0 0 2,-12 0 0-4,-1 0 0 6,-9 0 0-6,-6 0 0 2,-6-6 0 1,-13 4 0 0,-8 2 0 0,-12-2 0 0,-6 2 0-3,-3 0 0 3,-4-4 0 1,0 4 0-4,-3 0 0 3,0 0 0 0,0 0 0 0,-55 0 0 1,-29 0 0-1,-31 0 0 1,-15 0 0 0,-15 0 0-2,-12 0 0-4,-12 0 0 5,-4 0 0-1,-4 0 0-1,0-3 0 3,6 0 0-1,-3 2 0 0,6 1 0 0,12 0 0-2,15 0 0 2,12 0 0 0,18 0 0-3,11 7 0 6,15 10 0-5,9-3 0 2,6 0 0-2,6-1 0 2,8-3 0 0,8-4 0 0,0-6 0-2,2 0 0 2,-1 0 0 1,4 0 0-2,-4 0 0 3,13 0 0-4,-6 0 0 3,3 0 0-2,1 0 0-3,-5 0 0 4,2 0 0-1,3 0 0 2,1 0 0-3,4 0 0 1,4 0 0 1,11 0 0-1,3 0 0-1,6 0 0 2,7-4 0 0,0 4 0 0,0 0 0-1,0 0 0 0,0 0 0 3,23 0 0-3,26 0 0-2,28 0 0 4,21 0 0-2,17 0 0 2,28 0 0 2,36 0 0-4,31 0 0-1,28 0 0 4,18 0 0-7,2-2 0 4,-10-1 0 1,-23 3 0 1,-22 0 0-3,-28-3 0 2,-18-6 0-1,-20-4 0 2,-24-1 0-2,-17-4 0 1,-7 4 0 0,-13 1 0 0,-5 1 0-3,-10 4 0 3,-11-1 0 1,-11 7 0-1,-12-1 0-4,-6 0 0 5,-8 3 0-2,-6-2 0 1,-4 2 0-2,-2 0 0 2,2 0 0 0,-3 0 0 0,0 0 0-2,0 0 0 2,0 0 0 26,-3 0 0-34,-45 0-18 0,-28 0-83 0,35 0-105 3,2 17-195 7</inkml:trace>
    </iact:actionData>
  </iact:action>
  <iact:action type="add" startTime="14488">
    <iact:property name="dataType"/>
    <iact:actionData xml:id="d1">
      <inkml:trace xmlns:inkml="http://www.w3.org/2003/InkML" xml:id="stk1" contextRef="#ctx0" brushRef="#br0">14762 2791 67 0,'0'0'425'5,"0"0"-258"0,0 0 26 4,0 0-36-2,0 0-37 2,200-12-16-3,-139 12 1 2,19 0-12 0,13 5-16 0,23 2-17-3,17-2-10 4,28-5-16-1,3 0 2 1,4 0-22-5,-10 0 1 5,-26 0-9 0,-35 0-2-1,-36 0-4-2,-34 0-1 2,-27-9-13 0,-1-19-104 0,-54 15-173-1,-3-4-113 0</inkml:trace>
    </iact:actionData>
  </iact:action>
  <iact:action type="add" startTime="15536">
    <iact:property name="dataType"/>
    <iact:actionData xml:id="d2">
      <inkml:trace xmlns:inkml="http://www.w3.org/2003/InkML" xml:id="stk2" contextRef="#ctx0" brushRef="#br0">27227 1675 452 0,'0'0'104'6,"0"0"52"0,0 0 9 3,0 0-24-2,0 0-3 1,0 0 1-1,0 0-8 1,59 5-45 0,-12-2-8 0,9 2-24-3,10-2-15 5,3-3-18-3,-2 0-7 2,-2 0-14-4,3 0 0 2,-10-3-4 1,-4-10-24 1,-14-4-67-4,-14-2-77 3,-26 15-114 0,0 0-469 1</inkml:trace>
    </iact:actionData>
  </iact:action>
  <iact:action type="add" startTime="26223">
    <iact:property name="dataType"/>
    <iact:actionData xml:id="d3">
      <inkml:trace xmlns:inkml="http://www.w3.org/2003/InkML" xml:id="stk3" contextRef="#ctx0" brushRef="#br0">25969 5880 703 0,'0'0'248'5,"0"0"-85"-1,0 0-48 4,0 0-31 1,0 0-6-3,0 0 1 2,217 10-1 0,-112-7-2 0,34-3-8 1,32 0-14-4,45 0 1 3,26-13-25 0,13-4 11 0,1 8-25 0,-21 5 5-2,-27 4 9 3,-27 0-14-1,-32 0-1 0,-49 0-14-2,-35 0 2 4,-34 0-3-4,-25 0-20 0,-6-11-100 2,-27-5-152 1,-19 9-75-3,-2 7-280 1</inkml:trace>
    </iact:actionData>
  </iact:action>
  <iact:action type="add" startTime="27042">
    <iact:property name="dataType"/>
    <iact:actionData xml:id="d4">
      <inkml:trace xmlns:inkml="http://www.w3.org/2003/InkML" xml:id="stk4" contextRef="#ctx0" brushRef="#br0">26009 10099 121 0,'0'0'610'5,"0"0"-447"0,0 0-43 4,0 0-33-2,0 0-35 0,0 0-5 1,0-7-10 0,12 7 15 0,-5-4 38 0,16 4 5-2,8 0 3 3,22 0-7-2,21 0-15 1,37-8-40-3,32 1 17 3,54-14-21 3,28-5-1-4,23 4-6-1,8-1 0 2,-9 8 19 0,-2-2-26-2,-9-3 6 3,-10 5-18-2,-40-2 8 1,-31 6-14-2,-49 0 0 1,-44 5 0 2,-35 0 0-2,-21 1-65 0,-6-5-91 0,-72 0-150 3,11 10-27-4,-15 0-251 0</inkml:trace>
    </iact:actionData>
  </iact:action>
  <iact:action type="add" startTime="27837">
    <iact:property name="dataType"/>
    <iact:actionData xml:id="d5">
      <inkml:trace xmlns:inkml="http://www.w3.org/2003/InkML" xml:id="stk5" contextRef="#ctx0" brushRef="#br0">25925 13798 520 0,'0'0'234'3,"0"0"-24"6,0 0-61-2,0 0-30 0,0 0 3 2,0 0-18-2,0 0-20 0,244 20 4 0,-114-20 0 1,30 0-22 0,35 0 3 0,36 0-6-2,20 0-5 3,15 0-20-2,3 0-18 0,-27 0-5 4,-18 0-15-7,-27 0 0 5,-40 0 0-1,-28 0 0-2,-38 0 0 2,-30 0 0 0,-28 0 0-1,-25 0-61-1,-8 0-65 3,-28 0-109-1,-18 0-100-2,-9 0 31 1</inkml:trace>
    </iact:actionData>
  </iact:action>
  <iact:action type="add" startTime="28645">
    <iact:property name="dataType"/>
    <iact:actionData xml:id="d6">
      <inkml:trace xmlns:inkml="http://www.w3.org/2003/InkML" xml:id="stk6" contextRef="#ctx0" brushRef="#br0">25680 17600 187 0,'0'0'480'6,"0"0"-271"-6,0 0-23 1,0 0-54 5,0 0 12 0,0 0-24 3,128 57-9-1,-40-49 14 0,24-3-10-3,26-5-27 3,25 0-36 0,30 0-6 1,29-13-18-3,19-16-4 2,4 7-24 0,5 5 0 2,-15 9 0-4,-20 3 0 0,-8 5 0 5,-35 0 0-6,-27 0 0 2,-24 0 0 0,-37 0 0 2,-28 0 0-1,-22 0 0-3,-18 0 0 4,-12 0 0-1,-4 0 0-1,0 0-49-1,-52 1-94 2,-25 11-110 1,28-6-33 0,2-1-156-5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3:06:5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2">
    <iact:property name="dataType"/>
    <iact:actionData xml:id="d0">
      <inkml:trace xmlns:inkml="http://www.w3.org/2003/InkML" xml:id="stk0" contextRef="#ctx0" brushRef="#br0">24141 2828 378 0,'0'0'407'4,"0"0"-230"5,0 0-32-1,0 0-37 0,167 15-28-2,-114-9-7 2,12 0 8 0,12-3-17 0,16-1-5-2,7-2 1 2,16 0-12 0,0 0 4 0,17 0-22-2,4 0 5 2,8 0-16 0,4 3 5 1,6 14-1-2,6 3-12 1,-5-6 4-1,5-4-9 2,-4-10 10-4,1 0-12 3,-7 0 9 0,-1-7-10-1,-2-16 1 0,-1 1-2 1,-7 3-2 2,-12 4 0-5,-12 6-2 3,-12 1 1-2,-13 2 2 3,-1 4-1-1,-19-3 2-2,-11 5 0 2,-15 0 2-1,-18 0-3 2,-9 0-1-4,-8-4 0 4,-4 4 0-2,-2 0 2 2,-1 0-5-1,-3 0 7-1,0 0-8 0,0 0 5 0,-44 0-2-1,-37 15-1 3,-30-6 2-1,-30-8 0 0,-20-1 1-2,-30 0-1 2,-17 0 3 0,-3-10-6 0,-7 1 1-3,8 7-1 4,10 2 4-2,12 0-3 2,24 0 0-2,10 0 2 1,19 0 0-2,18 0 2 11,11 0-5-14,15 0 6 6,1 0-1-6,15 0-2 4,-1 0 0 0,7 0 0-1,5-4-1 3,13 1 1-2,5 3 0 1,14 0-2-1,3 0 5 2,10 0-6-2,-1 0 7-1,13 0-8 1,-1 0 3 1,8 0 0 1,0 0-4-4,0 0 5 4,15 0 0-2,41 0 2 3,24 3-4-6,20 14 5 7,10 0-5-6,19-10 5 3,18-3-6-1,31-4 0 1,26 0 3 0,28-4 0 0,20-12 2 1,4 2-2-4,-4 0 1 3,-10 4 9 0,-20 6-4-2,-22 4 15 2,-23 0-15 0,-25 0 17 1,-16 9-11-2,-11 5-2 1,-12-3 1-2,-18-3-10 4,-27-1 1-6,-23-5 1 4,-20 1 2-1,-13-1-5 2,-12 4 0-4,0 0-1 4,-38 11-1 1,-65 3-3-3,-55-2 5 1,-42-1 0-3,-36-10 3 3,-34-7 0 0,-15 0-3-3,-13 0 0 3,20-14-23 1,30 3-34-2,32 2-50-1,38 9-59 4,159 0-59-4,15 0-163 2</inkml:trace>
    </iact:actionData>
  </iact:action>
  <iact:action type="add" startTime="19007">
    <iact:property name="dataType"/>
    <iact:actionData xml:id="d1">
      <inkml:trace xmlns:inkml="http://www.w3.org/2003/InkML" xml:id="stk1" contextRef="#ctx0" brushRef="#br0">25969 5952 75 0,'0'0'268'3,"0"0"-179"5,0 0 36 0,0 0 7-2,0 0-10 2,0 0 5 0,0 0 12-1,0 0-17 0,-12 10 8 2,12-10 9-2,0 0-22 0,25 0-28 1,7 0-6-1,16 0-24 2,5 0-19-4,21 0-11 4,28 0-9-2,29-17 10 4,35-1-8-7,38-8 19 13,22 1-11-14,3 3-11 4,12-6-19-3,-14 4 0 3,-16 3 0 1,-20-3 0 0,-34 12 0-1,-36 2 0 2,-29 7 0-1,-40 1 0-2,-26-1-45 1,-26 3-82 0,0 0-117 1,-18 0-97 0,-18 0-168-2</inkml:trace>
    </iact:actionData>
  </iact:action>
  <iact:action type="add" startTime="19704">
    <iact:property name="dataType"/>
    <iact:actionData xml:id="d2">
      <inkml:trace xmlns:inkml="http://www.w3.org/2003/InkML" xml:id="stk2" contextRef="#ctx0" brushRef="#br0">25969 10288 563 0,'0'0'270'4,"0"0"-88"5,0 0-46-3,0 0-40 2,0 0 18 0,0 0-11-2,90-13-5 2,-16 13 0 0,39 0 1 0,37 0-25-2,42 0-6 2,41 0-13 0,12 0-18 0,6 8 7-2,-11 8-34 2,-15-2-10 5,-18 1 0-10,-23 1 0 9,-23-3 0-8,-23-3 0 3,-25-3 0 1,-22-3 0-3,-34-4 0 4,-21 3-16-2,-23-3-81 2,-13 0-92-4,0 0-67 4,-29 0-153 1,-8 0-251-3</inkml:trace>
    </iact:actionData>
  </iact:action>
  <iact:action type="add" startTime="20407">
    <iact:property name="dataType"/>
    <iact:actionData xml:id="d3">
      <inkml:trace xmlns:inkml="http://www.w3.org/2003/InkML" xml:id="stk3" contextRef="#ctx0" brushRef="#br0">26005 14199 174 0,'0'0'114'5,"0"0"36"4,0 0 10-2,0 0 40 1,0 0-6-2,0 0-35 2,0 0-17 0,197-40 17-2,-121 36-33 2,16 0-1 0,17 2-19 1,29-5-38-2,37-11-14-1,31-4-22 2,19-13 0 0,12 4-19 0,1 0 18 0,-3 9-23 0,-5 5-8 0,-9 9 0 0,-37 3 0-2,-44 3 0 3,-43 2 0-2,-49 0 0-1,-32 0-81 2,-16 0-67-1,-4 0-116 1,-44 10-74 3,-1 15-230-4</inkml:trace>
    </iact:actionData>
  </iact:action>
  <iact:action type="add" startTime="21165">
    <iact:property name="dataType"/>
    <iact:actionData xml:id="d4">
      <inkml:trace xmlns:inkml="http://www.w3.org/2003/InkML" xml:id="stk4" contextRef="#ctx0" brushRef="#br0">25837 17833 262 0,'0'0'158'10,"0"0"37"-7,0 0 5 3,0 0-38 2,0 0-21 0,0 0-10 0,104 15 22-2,-47-18-40 3,11-2-7-2,28-12-20 2,21 2-20-4,44-9-2 3,30-2-15 0,35 0 6 1,24 1-11-4,3 14 5 6,-2 5-36-5,-10 6-13 3,-20 0 0-1,-23 0 0-2,-39 0 0 3,-42 0 0-1,-40 0 0-4,-42 0-11 5,-25 0-3-2,-10 0-19 1,-4 0-76-2,-57 0-134 3,-29 0 43 3,31 0-51-6,7 0-262 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3:22:01.73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</inkml:definitions>
  <iact:action type="add" startTime="25729">
    <iact:property name="dataType"/>
    <iact:actionData xml:id="d0">
      <inkml:trace xmlns:inkml="http://www.w3.org/2003/InkML" xml:id="stk0" contextRef="#ctx0" brushRef="#br0">3511 14916 575 0,'0'0'175'3,"0"0"-49"6,0 0-16-1,0 0-42-2,0 0-3 2,0 0 3 0,0 0-10 0,0-12 4-2,-16 12-14 2,-11 0 17 0,-14 0-17-1,-11 0-1 0,-12 0-21 1,-10 0 0 0,-4 0-7 0,-10 0-3-2,3 0 12 2,9 10-19 3,5 1 12-6,4-3-12 2,0 7 13 1,6-8-18 0,-5 6 15 7,3-3-14-14,0-2 2 9,7-4-6-2,0-2 3-3,7-2-8-1,8 0 10 6,3 0-7-4,11 0 3 3,5 0-4-4,5 0 2 3,9 0-5 1,-2 0 4-2,5 0 1-1,-6 0-2 2,4 0 5 1,4 0-7 3,0 0 9 0,3 0-6-11,-1 0 6 8,1 3-10-5,-9 5 5 4,6 6 0-3,-1 12 0 4,-6 15 2-1,10 6-4 0,-3 6 7-1,3 5-2 0,0 4 0 3,0 7-5-2,0 0 5 0,0-7-4-2,0 0 1 0,0-6 0-1,0-4 0 6,0-5 3-3,0-8-3-2,3-6 3 5,0-7-1-6,-3-9 4 0,4-6-12 4,-4-1 6-2,3-6 0 0,0-4 0 2,-3 0 2 1,0 0-7-4,0 0 11-1,0 0-5 2,0 3 0 2,0-1-2-4,0 5 5 4,4 1-6-2,5 5 2 1,-5 4 0-1,3 0-3 4,-1 3 8-5,2-1-10 3,-3-4 10-6,0 2-7 5,0-6 9 0,-5-2-14 0,3-4 7 1,-3 0 0-4,2-5-2 3,-2 3 5 0,0 1-7-2,0 1 8 2,3-2-3 0,1 2 0 0,-1-5-2-3,-3 0 2 4,0 0-2-1,3 0 1 0,-3 0 0 0,0 0-3-2,3 0 6 3,-3 0-7-2,0 0 9-1,0 2-6 2,0 11 6 0,7-3-10 0,-4 2 4-1,-2-10 1 0,4 1-1 2,-5 0 4-2,4-3-8-1,-4 0 10 2,7 0 1 0,9 0 0 0,20 0 9 1,17 0-13-4,3 0-3 4,14-3 1-2,1-14 0 0,1-8 1 0,-4 5 3 2,2 1 4-2,-8 2-2 0,-4 4 18 3,2 0-23-1,1 0 13-1,1 4-13-4,-7 1 1 2,-1 8-2 2,-9-9 3 1,2 6-5-4,-6 1 8 5,-2 2-4-4,-10-3 2 4,-3 3-3-6,-3 0 3 5,-5 0-4-2,-5 0 0 1,0 0 2-1,-1 0-5 0,-4 0 6 2,2 0-2-1,1 0 3-3,-9 0-5 3,1 0 7 0,-3 0-10 0,0 0 4-1,0 0-1 3,0 0 1-2,0 0 0 2,0 0-4-5,0 0 8 0,0 0-6 2,0 0 4 1,0 0-4-2,0 0 3 2,0 0-3 0,0 0 2 0,0 0 0-2,0 0-2 2,0 0 4 1,0 0-7-2,0 0 10-1,0 0-9 2,0 0 6 0,0 0-4 0,0 0-5-2,0 0 1 2,0 0 2 0,0-6-8 0,0-14 8 1,0-10-3-4,0-4 6 4,0-11 2-2,0 3-2-1,0-7 1 2,0-3 0 1,0-2 0-2,0-6-1 0,-10 6-1 1,1 2 4 0,2 8-2 0,1 1 1-3,4 2-1 4,-6 1 5-2,7 3-9 5,-6 6 4-6,2 3-1 4,1 6 0-7,1 0 0 5,-1 2-2-2,-2-7 6 2,3 9-5-1,-1 4 5 2,1 2-6-4,1 10-26 4,-1 2-21 1,0 0-33-2,-5 0-49-3,3 0-64 2,5 0-61 1,0 0-225-1</inkml:trace>
    </iact:actionData>
  </iact:action>
  <iact:action type="add" startTime="27557">
    <iact:property name="dataType"/>
    <iact:actionData xml:id="d1">
      <inkml:trace xmlns:inkml="http://www.w3.org/2003/InkML" xml:id="stk1" contextRef="#ctx0" brushRef="#br0">3692 15501 89 0,'0'0'252'6,"0"0"-168"2,0 0 1 0,0 0 15-2,0 0 16 1,0 0 6 2,0 0-22-1,9-14-13-2,-29 11-28 2,-5 3 16 0,-2 0-5 0,-10 0-24-1,0 0 7 0,0 0-13 1,-6 0-4 0,-5 0-11-2,2 0 2 2,2 0-15 0,1 0 2 0,-1 0 1-2,5 0 3 3,-1 0 5-1,-1 0-8 4,5 0 9-9,-5 7-18 7,1-5 11 0,0 3-13-6,6-5 1 4,-3 0-3-4,7 0 2 6,2 0-2 0,2 0-1-3,0 0 4-2,6 6-4 2,0-4 9 1,-1 2-5-1,2-4-2 1,-1 1 4-1,3 6-6 0,2-2-1 0,-4-5 0 0,2 3 0 2,0-1 5-1,2 2-10-3,6-1 11 5,4-3-3-2,2 3-2 1,0-3-2-3,-1 0 2 2,4 0-1-1,0 0 0-1,0 0 0 1,0 0-3 0,0 0 6 2,0 2-3-2,0-2 1-1,-3 0 0 2,3 0 2 0,0 0-6 0,0 0 3-2,0 0 0 2,0 0 0 0,0 0 2 0,0 0-6 0,0 0 8-2,-8-8-3 2,-2-18-1 0,0-6 3-1,0-5-3 0,3 0 0 1,-2-3-1 0,5-4 4-1,-2-1-8 1,-4-1 10 2,2 5-7-4,0-7 5 0,1-1-4 2,-1-3 5 0,-5-5-7 4,3 7 3-9,0 2 0 6,3 3-2-2,-3 6 4 0,-1-1-6-2,8 1 8 4,3-4-4-2,0 8 3 2,0 1-6-4,0 6 1 7,0 2 2-5,0 4-1 1,0 2 0-1,0 3-1-3,0 5 3 5,0 8-2-1,0 0 2-3,0 2-2 4,0 2 7-2,0 0-9 1,0 0 3-2,0 0-1 2,0 0 0 0,0-3 2 0,0 3-6-2,0 0 10 2,0 0 0 0,0 0-4 0,0 0 4-2,8 0-3 2,8 0 1 1,11 0-1-2,7 0 0 0,5 0 3 0,1 0-3 3,4 3 8-4,-1 3-10 1,11-6 3 1,-6 0 2-1,4 0-7 1,-4 1 4-1,0-1 0 0,1 0 0 2,2 3 1-1,-5-3 2-2,0 0-1 4,2 0 1-1,-1 0-3-3,-4 0-2 3,-2 4 1-6,-2-1-1 5,-6-1 0 0,-5 5 2-1,4-5-5 3,-5 1 7-1,1 0-3-3,-2 0 0-2,-3-1-2 5,-3 0 5-2,3 2-8 2,-2-2 3-3,2-2-1 3,-6 0 2 0,4 0 0-1,-1 0-4-3,-4 0 8 1,4 0-6 3,-4 0 5-2,-4 0-6 0,4 0 0 0,-9 0 3 1,10 0-2 1,-8 0-1-3,-2 0 0 1,0 0 5 3,2 0-5-4,-6 0 6 0,1 0-6 2,1 0-1 0,-2 0 3 0,-3 0-3-2,3 0 4 2,-3 0-2 0,0 0 2 1,0 0-3-4,0 4-4 3,0-1 5 0,0 2-2 0,0 3 0-2,0 9 3 3,2 2 1-2,6 11 0 2,-5 6 2-2,-2 5-5-1,-1 7 8 4,0-1-3-3,0 0-1 2,0 0 3-1,0 0 0-2,0-4-2 1,0 1-2-2,0-7 0 7,0-6 0-7,0 1 3 3,0-7-6 0,0-4 8-2,0 5-4 1,0-6 3 2,0 2-8-3,-1-2 2 3,-5-7 2 1,1 5 0-4,3-5 2 0,-1-3-5 0,3 3 7 2,0-1-3 1,0 7-1-4,0 2 3 5,0-4 1-3,0 5-6 1,0-5 2-3,0-4 0 3,0-4 0 0,0-6-1 1,0 2-2-4,0-5 6 3,0 0-8 0,0 0 5 0,0 0-9-2,0 0-38 5,0 2-31-3,-3 8-16 0,-9-3-70-1,3-4-63-1,2-3-245 2</inkml:trace>
    </iact:actionData>
  </iact:action>
  <iact:action type="add" startTime="29646">
    <iact:property name="dataType"/>
    <iact:actionData xml:id="d2">
      <inkml:trace xmlns:inkml="http://www.w3.org/2003/InkML" xml:id="stk2" contextRef="#ctx0" brushRef="#br0">2447 14509 141 0,'0'0'103'2,"0"0"-21"4,0 0-20 4,0 0-6-3,0 0 23 2,0 0 39-4,0 0-18 4,90-32-7-2,-87 32-22 1,1 0-2-2,-4 0-16 2,3 0 1 0,-3 0-6 0,0 0-3-1,3 0 3 0,-3 0-15 1,0 0 12 0,0 0-18-2,0 21 8 2,-6 22-3 0,-15 15 8 0,-8 7-18-2,-2 7-6 3,-8 2 3 1,-3-17-14-3,-1-5-3-2,0-12 5 5,10-13-14-4,4-10 4 2,7-5-16-2,9-6-41 2,3-6-41-1,7 0-37 1,3 0-42-1,0 0-353 0</inkml:trace>
    </iact:actionData>
  </iact:action>
  <iact:action type="remove" startTime="33539">
    <iact:property name="style" value="instant"/>
    <iact:actionData xml:id="d3" ref="#d1"/>
    <iact:actionData xml:id="d4" ref="#d2"/>
  </iact:action>
  <iact:action type="add" startTime="33542">
    <iact:property name="dataType" value="strokeEraser"/>
    <iact:actionData xml:id="d5">
      <inkml:trace xmlns:inkml="http://www.w3.org/2003/InkML" xml:id="stk3" contextRef="#ctx0" brushRef="#br1">9199 19160 571 0,'0'0'135'5,"0"0"-28"0,0 0-36 2,0 0-57 2,0 0-14-2,0 0-28-1,0 0-71 2,13-10-171 0</inkml:trace>
    </iact:actionData>
  </iact:action>
  <iact:action type="remove" startTime="34465">
    <iact:property name="style" value="instant"/>
    <iact:actionData xml:id="d6" ref="#d0"/>
  </iact:action>
  <iact:action type="add" startTime="34466">
    <iact:property name="dataType" value="strokeEraser"/>
    <iact:actionData xml:id="d7">
      <inkml:trace xmlns:inkml="http://www.w3.org/2003/InkML" xml:id="stk4" contextRef="#ctx0" brushRef="#br1">9623 19273 49 0,'0'0'0'6</inkml:trace>
    </iact:actionData>
  </iact:action>
  <iact:action type="add" startTime="36527">
    <iact:property name="dataType"/>
    <iact:actionData xml:id="d8">
      <inkml:trace xmlns:inkml="http://www.w3.org/2003/InkML" xml:id="stk5" contextRef="#ctx0" brushRef="#br0">3352 15006 504 0,'0'0'267'7,"0"0"-106"0,0 0-35 0,0 0-32 0,0 0-12 0,0 0 9 2,0 0-13-3,16-3-7 2,-16 3-23 0,-5 0 6 0,-27 0-10-2,-17 0 13 2,-19 0-29 0,-12 0 3 1,-4-5-10-4,-7-3-10 3,4 3 2 0,3-4-10 3,8 1 10-7,8 5-5 4,5 3 1 4,5 0-9-1,1 0 7-8,2 0-6 1,7 0 0 6,-4 0-1-3,4 0 3-3,0 0-6 4,2 0 6 0,10 0-7 0,8 0 6-2,12 0-4 3,9 0 2-1,0 0-1 2,-2 0 1-3,0 3 0 0,-2-1-2-1,6 4 5 1,-2-1-3 0,1 4 1 5,1-1 0-7,0 7 3 5,-1 2-4-4,-1 2 0-1,4-1 0 2,2 6 0 1,-2 3 2-1,3 8 5 1,0 5-5 0,0 9 10 0,0 5-11-1,0 10 6 0,0-4-7 1,0 1 5 5,0-2-5-11,0 0 2 6,4-2-1 0,6-3 0-2,3-2 8 0,-4-1-4 5,-5-7 4-3,2 2-7-3,-4-4 2 2,1 6-2 4,-3-12 0-4,0-1 1-1,4-5-2-1,-4-6 0 4,0-3 2-2,4-8-1 2,-4 0 1-3,0-8-6 2,0 0 3-1,0 2 0 2,0-2 0-4,2 3 2 3,-2-4-4 0,0 1 4 0,0-3 0-2,0-2-2 2,0 0 0 0,7 6 3 0,6-6-5 0,2 5 2-2,9 5 0 4,4-6-3-3,1 9 6-2,19-11-7 4,5 1 8 3,10-1-4 0,8 1 0-11,2-3 0 4,7 0-2 3,-6 0 1 1,1 0 0-5,1 0 0 4,5 0 1 1,-1 0 0-1,4-10 2-2,-7-3 1 1,-14 2-5 5,-2 3 6-3,-13 0-6-7,-6-1 4 5,-6 6-2 3,-5-2 0-4,-4 5 0 1,-5-5-1 4,1 2 5-4,-2-1-3 2,-4 4-1-6,-2 0 2 4,-7 0-2 1,-1 0 0 2,-4 0 0-7,-3 0 3 6,0 0-6-1,0 0 8 2,0 0-6-3,0 0 3 2,0 0-4-2,0 0 2-1,0 0-1-1,0 0-3 3,0 0 2 0,0-5 1 0,0-3-5-2,0-15 5 2,0-8 1 3,0-9-1-2,-3 1 3-3,-10-3-4 0,3-3 2 0,-3-3 0 4,6-2 0-6,3 6 1 4,-2-5-3 1,0 1 5-2,2 6-3-1,-1 3 1 5,2 5-2-2,-2 1 4-2,0 1-6-2,2-4 3 2,1-4 0 1,2-2-1-1,-5-3 3-1,5-8-6 3,0 8 8-2,0 6-4 1,0 2 2-1,0 9-4 3,0 1 0-1,-3 4 2-3,0 6-1-1,0 3 1 2,-1 3-2 1,4-3 4 0,-3-1-3-2,3 8 2 6,0-8-2-3,-1 6 3-2,1 6-5-4,0 3 3 4,0 0 0 2,-5-5-1-1,5 5 1-3,0-3-2 3,0 0 4 0,0-3-2 0,0 5 1-2,-2-8-2 3,-3-6 0-1,5 7 1 0,-3-7-1-3,3 13 1 3,0-1-1 0,0 3 2 0,0 0 1-2,-1 0-2 2,1 0 0 0,0 0 2 0,0 0-4-2,-3 0-2 2,3 0-51 0,-9 0-51 0,2 5-62-1,0 5-85 0,-3-3-110 2</inkml:trace>
    </iact:actionData>
  </iact:action>
  <iact:action type="add" startTime="38648">
    <iact:property name="dataType"/>
    <iact:actionData xml:id="d9">
      <inkml:trace xmlns:inkml="http://www.w3.org/2003/InkML" xml:id="stk6" contextRef="#ctx0" brushRef="#br0">2601 14492 632 0,'0'0'212'6,"0"0"-49"2,0 0-46 1,0 0-56-3,0 0-3 2,0 0 9 0,0 0-8 1,14 59-11-3,-14-17-5 2,0 7-20 0,0 3-4 0,0 5 0-1,0 2-6-1,0 3 2 2,0-3-7 0,0-5 5-2,0-4-8 2,0-6 7 0,0-5-10 0,0-2 4 2,0 3-3-6,0-1 0 5,0 1 0-1,0-3-2-3,0-5 1 4,0-2 0-1,0-8 1 0,0 0-3-2,0-2 0 4,0 2 0-4,0 3 0 4,0-3 0-6,0-2 0 7,0-1 0-3,0-6 0-1,0-3 0 1,0 2 1-4,0 0-1 3,0 6 3 5,0 0-6-6,5 4 3 0,-4 2 0 0,-1-4 0 2,3 4 0-2,-3-19-2 2,4 1 4 1,-4-6-3-2,0 0 1-1,0 0-4 4,0 0-2-4,0 0 6 3,0 0 0-4,0 0 0 3,0 0 0 1,0 0 1 0,0 0 2-1,0 0-2-1,0 0 1 1,0 0 0-2,0 0 1 0,6 0-1 1,7 0 5 1,0 0-1 2,8 0-5-3,3 0 3 1,2 0-3-2,3 0 10 1,0 0-5 0,8 0 3 2,-1-6-9 1,4 1 5-3,7-1 0-1,1 4 11-1,1-2 4 3,-1 1-5 1,-5-2 10-1,4-2-15-1,-4 0 10 2,-2 1-16-3,-2 1 7 0,-6-1-7 2,2 0 2 4,-3 1 0-2,1-1-4-9,5 6 3 9,0 0-4-6,-5 0 7 5,6 0-5-4,-3 0 2 6,2 0-2-5,-5 0-4 4,1-3 1-6,-7-2-1 5,-1 0 1-2,-5 5 0 1,-3-9 1-2,-6 5 2 1,1 2-2 2,-3 0 1-2,3 2 2-1,0 0-3 2,-3 0 6 1,3 0-2 0,-2 0-5-2,2 0 1 1,-5 0 2-2,1 0-1 2,1 0-2-1,-4 0 0 1,1 0 2-1,0 0-3 0,-1 0 1 0,-1 0 0 0,2 0-1 1,-1 0 3 0,1 0-5-2,-1 0 7 2,-6 0-5 2,0 0 1-4,0 0-1 0,0 0-2 2,0 0 3 0,0 0 0 0,0 0 0-2,0 0-3 2,0 0 1 0,0 0-2 0,0-10 2-2,0-20 2 4,0-7-2-3,0-5 1 2,-3-5 0-5,-10-4 0 5,1-5 0 0,-4 0 1 0,3 5-1-3,0 4 4 2,0 2-6-2,0 2 5 3,6 0-2-3,-3 2 0 1,0-2-1 3,7 3 1-6,-2-1 0 3,-3-2-2 2,3 2 4 0,-2-1-3 2,7-1 3-7,0 6-4 2,0-4 3 1,0 7-2 3,0-3 1-6,0 6-1 5,0 0 1-1,4 3 0 2,2 6-4-4,-4 5 8 0,0 3-6 3,4 8 5-3,-6 1-5 0,0 5 2 2,0 0 0 1,0 0-2-2,0 0 4-1,0 0-4 2,0 0 4 0,0-2-5-1,0 2 6 0,0 0-6 2,0 0 1-2,0-4-1 2,0-5 3-4,0 5-1 3,-8-6-1 1,-7 2 3-1,1 6-3-1,-5-5 4 1,-2 2 0 2,1 2 0-5,-3 3-4 1,-3 0 2 2,-2 0 0-1,-4 0 0 2,3 0 1-2,-5 0-2 4,-1 0 4-6,2 0-2 4,-5 0 0-5,-4 0-1 6,1 0 2-4,-2 0-3 1,-1 0 1 0,4 0 0 2,-2 3-1-2,7-3 2 1,-1 4-4-2,-2-4 7 2,6 0-5 1,3 0 3-2,-3 0-4-2,5 0 2 3,-5 0 0 1,4 0 0-4,4 0 2 3,-5 0-4 1,5 0 4 1,7 1 2-3,5 6-3-1,-2-5 1 2,7 3 1-1,-1-2-4 2,3 0 1-5,-3 0 0 4,-2-3-1 1,6 6 3-2,-2-4-4 0,-3 2 5 0,5 1-2 2,-6-5 0-2,4 4-1-1,-3-2 0 3,1 3 0-1,0-2-1 2,-3 0 2-4,-1 3-3 2,-4-3 4-3,3-1-2 4,6 1 2-4,0-3-4 4,4 0 3-2,3 0-2 2,0 0 0-4,0 0-2 3,0 0 2 0,0 0-14 0,0 0-28-1,0 0-43 2,0 0-10 0,0 3-30-1,0 11-67-2,0-5-69 0,0-5-308 2</inkml:trace>
    </iact:actionData>
  </iact:action>
  <iact:action type="add" startTime="40705">
    <iact:property name="dataType"/>
    <iact:actionData xml:id="d10">
      <inkml:trace xmlns:inkml="http://www.w3.org/2003/InkML" xml:id="stk7" contextRef="#ctx0" brushRef="#br0">2508 14537 354 0,'0'0'230'6,"0"0"-70"0,0 0-40 2,0 0-37 0,0 0-37 0,0 0 3-3,0 0-4 4,0-8 6 0,0 8 8-1,0 0-11-2,0 0-5 3,0 0-8-2,0 0 3 3,0 0-20-6,0 0-9 3,0 0-5 1,0 0 10 0,0 0 2-2,0 0 7 2,-1 0 2 0,-23 5-7 0,4 9-2-2,-9 9-4 2,2-1 12 0,-5 1-18 0,0 3 3-2,-4-1-5 1,-2-1-2 2,-6 8-2-1,-2-4 0-2,0 0-1 5,2-2 5-5,4-1-2 0,6-3 0 1,7-2 6 3,1-1-5-3,2-2 2 3,3-4-1-3,2-1 2-3,-1 3 0 4,2-4-5 4,2 3 0-6,-3-2 1-1,-1 1 5 4,8-5-6-3,4 1 1 0,1-7-1 2,5-2 0 0,2 0 0 0,0 0 0-2,0 0-2 2,0 0 2 0,0 0-3-1,0 0-9 0,0 0-22 2,2 0-14-2,24 0-32 1,7 0-98-2,-19 0-60 2,4 0-558 1</inkml:trace>
    </iact:actionData>
  </iact:action>
  <iact:action type="add" startTime="41651">
    <iact:property name="dataType"/>
    <iact:actionData xml:id="d11">
      <inkml:trace xmlns:inkml="http://www.w3.org/2003/InkML" xml:id="stk8" contextRef="#ctx0" brushRef="#br0">3800 14450 491 0,'0'0'181'3,"0"0"-56"6,0 0-42-3,0 0-3 2,0 0 10 0,0 0-17 0,0 0-10 0,-24 48-18-2,1-22-21 2,-1 1-14 0,-10 1 1 0,1 5-2-2,0 7-2 2,-5 5 4 0,-4 3-6-2,4-3 0 2,5 0-4 0,5-13 2 0,2-8-2 0,9-11-1-2,-2-6-1 2,6-7-5 0,4 0-22-2,3 0-12 2,6 0-24 0,0 0-55 0,0 0-81-1,0 0-258 0</inkml:trace>
    </iact:actionData>
  </iact:action>
  <iact:action type="add" startTime="42512">
    <iact:property name="dataType"/>
    <iact:actionData xml:id="d12">
      <inkml:trace xmlns:inkml="http://www.w3.org/2003/InkML" xml:id="stk9" contextRef="#ctx0" brushRef="#br0">3990 15599 341 0,'0'0'217'5,"0"0"-89"3,0 0-10 0,0 0 5-2,0 0-22 2,0 0-22 0,0 0-25 0,-185 62-3-2,152-29-24 2,3-2-9 1,4-5-16-1,5-3 0-1,7 3 3 0,5-7-10 1,2-1-11 0,4 6-66-3,3-7-45 3,0-17-126 0,0 3-201 0</inkml:trace>
    </iact:actionData>
  </iact:action>
  <iact:action type="add" startTime="43202">
    <iact:property name="dataType"/>
    <iact:actionData xml:id="d13">
      <inkml:trace xmlns:inkml="http://www.w3.org/2003/InkML" xml:id="stk10" contextRef="#ctx0" brushRef="#br0">2760 15620 438 0,'0'0'261'4,"0"0"-80"5,0 0-62-1,0 0-56-2,0 0-5 2,0 0-6 0,-55 41-6 0,18-18-20-1,-7 5 8 0,-2 8-9 1,-5-2 2 1,-1 1-6-5,4 4-6 5,0-9-14-1,-4 2 5 0,4-5-6-2,-1-2 0 2,8-2 0 0,5-6 1 0,8-3-3-2,1-2 4 2,1-4-4 4,7-1 1-7,-4 3-5 2,11-3-37 0,-1 6-28 0,9-8-34 1,4-5-93-2,0 0-278 3</inkml:trace>
    </iact:actionData>
  </iact:action>
  <iact:action type="add" startTime="44216">
    <iact:property name="dataType"/>
    <iact:actionData xml:id="d14">
      <inkml:trace xmlns:inkml="http://www.w3.org/2003/InkML" xml:id="stk11" contextRef="#ctx0" brushRef="#br0">2712 16589 362 0,'0'0'199'3,"0"0"-67"4,0 0-24 2,0 0-25-1,0 0 24-2,0 0 1 2,0-12-13 0,0 12-41 0,3 0-15-2,13 0 11 2,5 0 13 0,5 15-23 0,1 7-15 0,1 0-6-1,1 3-13 0,1 2 4 2,-1 3-5-2,-1-2-2-1,-5-2 0 2,-6-4-6 0,-1-14-5-2,2 1-21 2,1-7-54 0,-5-2-42 0,-1 0-11-3,-3-7-96 4,-10-10-98-1,0 0-165 0</inkml:trace>
    </iact:actionData>
  </iact:action>
  <iact:action type="add" startTime="44470">
    <iact:property name="dataType"/>
    <iact:actionData xml:id="d15">
      <inkml:trace xmlns:inkml="http://www.w3.org/2003/InkML" xml:id="stk12" contextRef="#ctx0" brushRef="#br0">3071 16651 23 0,'0'0'440'5,"0"0"-225"7,0 0-35-9,0 0-26 5,0 0-63-1,-189 67-21 2,151-36-23-2,7-3-23-1,6-6-16 3,6-8-8 2,6-3 0-3,9-11-51-3,4 0-67 0,0 0-190 3,0-11-132-2</inkml:trace>
    </iact:actionData>
  </iact:action>
  <iact:action type="add" startTime="44990">
    <iact:property name="dataType"/>
    <iact:actionData xml:id="d16">
      <inkml:trace xmlns:inkml="http://www.w3.org/2003/InkML" xml:id="stk13" contextRef="#ctx0" brushRef="#br0">3785 15942 228 0,'0'0'44'2,"0"0"-21"4,0 0-23 3,0 0-24-1,0 0-31 0,0 0 28-2,48-24 27 2,-35 24 37 0,0 0 8 0,-3 0 24-2,-3 0 6 3,2 0-47-2,-4 0 53 1,-3 0-16-2,3 0 64 2,-2 0-26 0,0 0 3 0,-1 5-14-2,6 9-23 2,-8 3-35 0,0 1 5 0,0 9-21-2,0-7 1 2,0-3-5 0,0-2-9 0,0-2 4-2,0-3-6 2,0-3 14 0,0-5-11 0,0 1-3-2,13-1 0 3,4-2-3-2,9 0 3 1,-1 0-3-2,-2-5 0 2,-3-27 0 0,-4-3-1 0,-3-1 0-2,-5-2 1 2,0 10-1 1,-8 2 2-2,2 13-2 0,-2 7 2 0,0 6 1 1,0 0 0 0,0 0 6-2,0 0 6 2,0 6 30 0,0 30-12 0,0 16-20-2,0 14 8 3,3 10-7-2,1 6 1 4,-1 7-3-8,-3-3 9 6,0-9-12-1,0-11-1 0,0-22-2-2,-12-10-4 2,-12-8-1 0,-4-9-4 0,1-7-2-1,-7-3-36 0,-6-7-40 2,-7 0-60-2,24 0-59-1,6 0-429 3</inkml:trace>
    </iact:actionData>
  </iact:action>
  <iact:action type="add" startTime="46081">
    <iact:property name="dataType"/>
    <iact:actionData xml:id="d17">
      <inkml:trace xmlns:inkml="http://www.w3.org/2003/InkML" xml:id="stk14" contextRef="#ctx0" brushRef="#br0">1125 15620 522 0,'0'0'303'5,"0"0"-166"4,0 0-39-1,0 0-50-2,0 0-16 2,0 0 18 0,0 0-8 0,194-40-16-2,-147 28 25 2,2 4-3 0,2 3-6 0,0-5-13-1,-8 5 4 0,-7 3-16 1,-11 2-7 1,-9 0 9-5,-9 0-11 5,-4 0 12-1,-3 22 4 0,0 20-17-2,-3 10-4 2,-30 6-4 0,-8 4 1 0,2 0 0 0,-1-7 0 1,-1-1 1-3,13-6-4 4,2-14 6-7,9-10-2 13,8-9 1-12,9-7-2 3,0-1 2-2,0-7 0 2,25 2 15 2,7 1-10-3,7-3 2 2,-1 0-1-1,-7 0 6 2,-3 0-10-2,-3 0-2-1,-5 0 0 2,0 0-4 0,-8 0-1-1,-2 0-13-1,-3 0-10 4,-1-5-37-3,-5-2-38 2,-1-6-73-5,0 3-20 4,0 8-300 0</inkml:trace>
    </iact:actionData>
  </iact:action>
  <iact:action type="add" startTime="46599">
    <iact:property name="dataType"/>
    <iact:actionData xml:id="d18">
      <inkml:trace xmlns:inkml="http://www.w3.org/2003/InkML" xml:id="stk15" contextRef="#ctx0" brushRef="#br0">1688 15743 549 0,'0'0'329'6,"0"0"-214"2,0 0 44-1,0 0-53 0,-176-22-51 3,107 22-25-4,9 0-14 0,12 0-15 2,11 0 2 0,14 0-3 0,11 0-47-2,12 0-120 2,0 2-338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3:25:52.81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4043">
    <iact:property name="dataType"/>
    <iact:actionData xml:id="d0">
      <inkml:trace xmlns:inkml="http://www.w3.org/2003/InkML" xml:id="stk0" contextRef="#ctx0" brushRef="#br0">31994 13767 433 0,'0'0'264'5,"0"0"-106"3,0 0-20-2,0 0-41 2,0 0-36-1,0 0-3 2,0 0 14-3,0 0-10 2,-130-5-7 0,68 5-5 0,-12 0 4-2,-6 0-14 2,-11 0 4 0,-11 0-7 0,-9 0-5-2,2-3-12 2,-7 0-1 2,1-2-4 4,-1 1-2-14,-2-2 3 9,5 2-1 0,11 1-2-4,4-1-3 2,16 4-3-1,10 0-6 3,14 0 1-1,7 0 1-2,15 0-3 6,8 0 0-4,5 0 1-2,10 0 0-2,4 0 1 3,9 0-3 1,-4 0 2 0,4 0-2-2,0 0 2 2,0 0-1 0,0 0 3 0,0 0-3-1,0 0 4 0,0 0-3 2,0 0 3-2,0 0-4-1,0 7 4 2,0 10-3 1,0 8 1-2,0 8-1-1,0 12-1 3,0 15 4-1,0 9-2 0,0 10 6-2,0 0-2 3,0-7 6-2,0 2-8 1,0-10 4-2,0-2-7 5,0 2 2 0,0-3 0-8,0 1-3 5,0-4 4-3,0-2-3 4,0 0 6 0,0-6-7-3,0 1 7 2,0-6-6-2,0-5 2 2,0-4-2-3,0-10 0 4,0-4 0-1,0-3 0 0,0-2 1-2,0 0 0 1,0 3-3 2,0-5 2-1,0-5-2-2,0 2 1 1,0-7 0 1,0-2-1 0,0 3 2-1,0-6-3 0,0 0 4 2,0 0-5-2,0 0 6-1,0 0-6 2,0 0 3 1,0 0-3 0,0 0 3-2,0 0-5 1,17 0 4-1,11 0 1 1,8 0-2-4,9-6 5 5,6-2-4-2,-3 3 1 1,8 1 0-2,5 1 0 3,0 3 1-1,10 0 0 2,-3 0 0-3,9 0 7 1,7 0-8-2,10 0 1 2,5 0 3-3,-6 0-3 2,-3 0-1 6,-8 0 0-7,-9 0 3-1,-8 0-2 2,-9 0-2 1,-8 0 4 0,4 0-3-2,-5 0 0 3,-2 0 0-2,4 0 4 1,-3 3-5-2,-5 2 1 2,-8-1 0 0,2 1-2-2,-3-2 4 3,-2-3-4-2,1 0 4 2,2 0-3-4,-5 0 1 3,-8 0-1 1,0 0-1-2,-8 0 1 2,5 0 1-3,1 0 0 3,-2 0-2-3,-6 0 0 2,1 0 0-3,-2-3 4 4,-2 0-4-2,6-3 2 1,-5 5-2-2,3-3 2 3,1 4 0-2,1 0 0 1,3 0 1 0,1 0-3-2,-4 0 4 4,0 0-4-6,-4-3 4 4,-2 3-4 1,-2 0 0-1,-1 0 0-1,-4 0 1-1,3 0-3 2,-3 0 1 0,1-8-3 1,-1-3 3-4,0-8-1 4,0-13 2-1,0-7-4 0,0-17 5-2,0-12-2 2,0-17 2 0,0-10 0 2,0-6 1-3,0-2-5 1,0 4 10-1,0 0-8-4,0 6 6 5,0 11-5 0,5 11 2 1,-1 2 0-2,-4 9-1-1,0 3 0 3,0 1 0-1,3 2 2 1,-3 0-1-4,0 9 1 4,0 3-2-2,0 8 3 1,0 13-4-2,0 0 2 2,0 11-2-1,0 1-5-1,0 3-22 3,0 6-2-2,0 0-27 3,0 0-24-3,0 0-38 0,0 0-37 4,0 10-72-7,0 3-287 3</inkml:trace>
    </iact:actionData>
  </iact:action>
  <iact:action type="add" startTime="35830">
    <iact:property name="dataType"/>
    <iact:actionData xml:id="d1">
      <inkml:trace xmlns:inkml="http://www.w3.org/2003/InkML" xml:id="stk1" contextRef="#ctx0" brushRef="#br0">33199 14267 69 0,'0'0'410'2,"0"0"-245"6,0 0 24 0,0 0-54 0,0 0-37-2,0 0-21 2,0 0-24 1,15-2-5-2,-15 2-2-1,0 0-3 3,0 0 11-2,0 0-12 2,0 0-4-4,-24 0-5 3,-6-3 3 0,-14 1-6 0,-9-2-4-2,-4 4-3 2,-4 0-10 1,-5 0 6 1,-4 0-5-4,9 0-4 0,2 0 5 4,-2 0 12-4,10 0-14 0,-2 4 7 2,6-2-14 0,7 1 3-2,-1-3-6 2,5 2-1 1,13-2-1-2,5 0 2 2,9 0-2-4,9 0 1 2,-2 3-2 1,2-3 4-2,0 0-1 2,0 0 0 1,0 0 1-2,0 0 2-1,0 0-6 3,0 0 0-2,0 0 3 1,0 0-3 0,0 0 2-2,0 0 1 2,0 0-3 0,11 0 3 0,17-23-1-1,12-9-2 1,1-9 0 0,-1 0 0 1,0-2-2-5,-9 7 5 8,-6 5-3 0,0 0 0-10,-6 9 0 3,-6 3-1 3,-2 9 1-1,-5 4 0 2,-3 5 1-3,-3 1 0 3,0 0 0-3,0 0 6 2,0 0-7-2,0 0 0 2,0 0 0 1,0 10-3-2,-4 29-2 0,-25 13 4 1,-2 0 0 0,-5-1 2 1,0-6-2-3,2-8 1 2,7-7-1-1,4-7 0 2,5-6-3-4,14-6 4 2,-3-5 0 1,7-4 3 1,0 1-2-2,0 3 9 2,4 2 9-2,39 7 38 2,18-2-27-4,6 4 3 2,-10-5 0 1,-13-2-19-1,-17-4 6-1,-13 3-15 4,-11-7-5-3,-3 4-2 2,0-3-39-1,0-3-78-2,-17 0-94 1,-10 0-112-1,-3 0-20 4</inkml:trace>
    </iact:actionData>
  </iact:action>
  <iact:action type="add" startTime="37229">
    <iact:property name="dataType"/>
    <iact:actionData xml:id="d2">
      <inkml:trace xmlns:inkml="http://www.w3.org/2003/InkML" xml:id="stk2" contextRef="#ctx0" brushRef="#br0">28892 14374 539 0,'0'0'149'5,"0"0"-23"3,0 0-26 0,0 0-15 0,0 0-6-2,0 0 21 2,0 0-9 0,-11 0-6 0,40 0-31-2,26 0-4 2,17 0-5 0,21-3-4 0,23-14-3-2,9 1-4 3,4-4-1-2,-6 6-4 1,-17 2 11 2,-15 7-14-6,-18 2 12 10,-17 3-13-10,-12 0 2 6,-15 0-5-4,-13 0-4 0,0 0-4 0,-12 0-9 2,-1 0 4-1,-2 0-9 0,-1 0 4 1,0 0-2 0,0 0-2-2,0 0 2 2,0 0 0 0,0 0-2 0,0 0 0-2,0 0-1 2,0 0-1 0,0 0 2-2,0 0-5 2,0-5 4 0,-8-14-2 1,-24-11 1 4,0-2 3-10,-9-2-1 8,-4-1 0-7,2 3 0 4,-5 5-1-3,9 5 2 3,4 2-2-1,9 8 1 4,10 5-1-5,9 1 1 0,-1 4-3 1,8 2 1-1,0 0 2 3,0 0-2-2,0 0 3 1,0 0-2-2,0 0 2 2,0 0 4 0,0 0-5 0,0 0 5-2,0 0-3 2,0 0 3 1,28 0-3-2,11 19-2 0,-4 6 0 0,11 0 2 4,-9 9 2-3,3-3-2-2,-7 6 8 0,1-3-2 2,-7-7-3-1,-3 2 4 3,-7-9-1-4,-5-6 3 1,-4-3-3 2,1-4 0-4,-9-3-2 2,0-4-4 1,0 0 0 0,0 0-2 0,0 3 0 1,0 5 0-2,0 4 2 1,-23 1 1-3,-5 4 5 3,-7 5-7 1,1 1 10-1,0 3-9-2,7 2 1 3,4-9-2-3,8-1-1 3,1-8 0-4,9-3-16 5,2-7-21-5,3 0-43 3,0 5-52-2,0 12-81 2,0-12-115 1,0 6-751-2</inkml:trace>
    </iact:actionData>
  </iact:action>
  <iact:action type="add" startTime="40317">
    <iact:property name="dataType"/>
    <iact:actionData xml:id="d3">
      <inkml:trace xmlns:inkml="http://www.w3.org/2003/InkML" xml:id="stk3" contextRef="#ctx0" brushRef="#br0">24471 16254 379 0,'0'0'145'3,"0"0"37"5,0 0-56 0,0 0-40 0,0 0 1-1,0 0 14 0,0 0-6 0,15-8-8 2,-15 8-11-3,6 0-11 2,-6 0-18 0,0 0 2 0,0 0-17-2,0 0 1 2,0 0-13 0,0 0-3 1,0 0-6-4,0 0-5 3,0 0 6 1,0 0-6-1,0 0 4-2,0 0-5 2,0 0 4 2,0 0-9-4,0 0 4 0,0 0-3 1,0 0-1 1,0 0 2 0,0 0-1-2,0 0 7 2,0 0-8 0,0 0 11 0,0 0-5-2,0 0 12 2,0 5 9 0,0 20 11 1,0 16-10-4,0 11-6 3,0 10-3 0,0 0-8 0,0-6 4 0,0 6-9 3,0 8 11 2,0 4-12-11,0 5 2 2,0-13-5 2,0-9 1 4,0-21-1-4,0-15 0 0,0-17-3 2,0-1 5 1,0-3-8-2,0 0 4 1,0 0-2 0,0 0-21 0,0 0-11 0,0 0-32-4,0 0-39 5,0 0-30-2,0-16-5 3,0-20-28-4,0 16-48 1,0-3-246 1</inkml:trace>
    </iact:actionData>
  </iact:action>
  <iact:action type="add" startTime="41008">
    <iact:property name="dataType"/>
    <iact:actionData xml:id="d4">
      <inkml:trace xmlns:inkml="http://www.w3.org/2003/InkML" xml:id="stk4" contextRef="#ctx0" brushRef="#br0">24860 16054 538 0,'0'0'269'2,"0"0"-185"7,0 0 13-2,0 0-32 2,0 0-11-4,0 0 43 3,25-25 24 0,-25 25-6 0,0 0-26-2,0 0-17 2,-21 7 4 0,-22 8-12 0,-18 8-12-2,-10-3-22 2,-3-1-6 0,-6 3-10 0,3-7-8-2,5 2 2 4,1-2 0 1,6-7 12-3,-1 1-10-2,6-8 4-2,6 3-10 3,9-2 1 3,13 4-5-6,9-6 0 4,13 0-1 0,10 0-9 0,0 0-25-2,17 0-52 3,31 0-41-2,11 0-63 1,-30 0-60 0,-5 0-144-1</inkml:trace>
    </iact:actionData>
  </iact:action>
  <iact:action type="add" startTime="41658">
    <iact:property name="dataType"/>
    <iact:actionData xml:id="d5">
      <inkml:trace xmlns:inkml="http://www.w3.org/2003/InkML" xml:id="stk5" contextRef="#ctx0" brushRef="#br0">25098 16002 535 0,'0'0'347'6,"0"0"-169"0,0 0-34 2,0 0-38 0,0 0-15 0,0 0-10-2,30 47-2 2,-17-22-13 0,4 1-13 0,4 4-8-2,2 5-4 2,-3-5-23 0,1-5-7 0,-6-1-10-2,-4-5-1 3,2-8-21-2,0 0-25 2,-2-3-49-4,1-8-25 3,0 0-82 0,-12 0-25 0,4 0-398-2</inkml:trace>
    </iact:actionData>
  </iact:action>
  <iact:action type="add" startTime="41952">
    <iact:property name="dataType"/>
    <iact:actionData xml:id="d6">
      <inkml:trace xmlns:inkml="http://www.w3.org/2003/InkML" xml:id="stk6" contextRef="#ctx0" brushRef="#br0">25338 15918 689 0,'0'0'264'3,"0"0"-149"6,0 0 2 7,0 0-64-16,0 0 15 6,0 0 31 2,-100 86-23-1,60-36-32 1,-4 1-2 2,8 0-19-4,3-7-15 1,5-7-7 0,9-6-1 2,2-6-11-1,7-17-47-3,10-8-38 8,0 0-67-9,0-3-57 2,0-21-259 1</inkml:trace>
    </iact:actionData>
  </iact:action>
  <iact:action type="add" startTime="42356">
    <iact:property name="dataType"/>
    <iact:actionData xml:id="d7">
      <inkml:trace xmlns:inkml="http://www.w3.org/2003/InkML" xml:id="stk7" contextRef="#ctx0" brushRef="#br0">25606 15903 553 0,'0'0'282'3,"0"0"-129"6,0 0-34-1,0 0-25 1,0 0-1-5,0 0 10 5,31-5-24-1,-21 13-14 0,6 23-35-2,4-1-7 2,0 5 8 0,5-1-6 0,-2 4-9-2,-1-7-16 2,-7-1-1 0,1-9 0 0,-3-7-27-2,-2-5-17 2,1-6-31 0,-4-3-12 0,4 0-65-2,-8 0-35 3,-4-12-170-2</inkml:trace>
    </iact:actionData>
  </iact:action>
  <iact:action type="add" startTime="42633">
    <iact:property name="dataType"/>
    <iact:actionData xml:id="d8">
      <inkml:trace xmlns:inkml="http://www.w3.org/2003/InkML" xml:id="stk8" contextRef="#ctx0" brushRef="#br0">25883 15762 587 0,'0'0'301'5,"0"0"-182"4,0 0 27-2,0 0-43-1,0 0-7 3,0 0-23-2,-159 136-30 3,118-92-28-6,5-4-14 7,13 2-1-1,-2-12-7-2,6-1-51-5,9-7-75 4,10-22-29 0,0 0-193 3</inkml:trace>
    </iact:actionData>
  </iact:action>
  <iact:action type="add" startTime="43511">
    <iact:property name="dataType"/>
    <iact:actionData xml:id="d9">
      <inkml:trace xmlns:inkml="http://www.w3.org/2003/InkML" xml:id="stk9" contextRef="#ctx0" brushRef="#br0">26841 16617 551 0,'0'0'407'5,"0"0"-284"1,0 0-4 2,0 0-49 0,0 0-10 1,0 0 23-2,-46 9-2-1,-18-4-10 3,0 0-19-2,-4-2-5-1,-1 1-26 2,6-4-9 0,7 0-10 0,7 0 0 0,14 0-3-2,10 0 3 2,5 0-4 0,11 0-13 0,6 0-33-2,3 0-27 2,0-7-20 0,16 2-57 0,20 0-29-2,-15 5-125 2,-5 0-457 0</inkml:trace>
    </iact:actionData>
  </iact:action>
  <iact:action type="add" startTime="43832">
    <iact:property name="dataType"/>
    <iact:actionData xml:id="d10">
      <inkml:trace xmlns:inkml="http://www.w3.org/2003/InkML" xml:id="stk10" contextRef="#ctx0" brushRef="#br0">26925 16824 368 0,'0'0'366'6,"0"0"-205"1,0 0-17 1,0 0-54-1,0 0-3 2,0 0 9-2,44 20 19 1,-61-20-35-2,-23 0 3 2,0 0-24 0,1 0-17 0,-6 0-16-2,9 0-15 2,1 0-3 0,3 0-7 0,7 0-1-2,2 0-4 2,-3 0-41 0,-5 0-64 0,-2 0-31-2,26 0-124 3,-3 7-478-2</inkml:trace>
    </iact:actionData>
  </iact:action>
  <iact:action type="add" startTime="44878">
    <iact:property name="dataType"/>
    <iact:actionData xml:id="d11">
      <inkml:trace xmlns:inkml="http://www.w3.org/2003/InkML" xml:id="stk11" contextRef="#ctx0" brushRef="#br0">28058 16375 512 0,'0'0'195'2,"0"0"-19"7,0 0-69-2,0 0-19 1,0 0-10-2,0 0-11 2,8 6-29 0,-8-32-10 0,0-19 17-2,0-16 3 2,0-9-10 0,0-4 1 0,0-7-14-2,0 2-1 2,0 3 0 0,0 14-12-2,0 11 3 2,0 18-13 0,0 8 4 0,0 8 0-2,0 3-5 2,0 8 0 0,0-5 0 0,7 3 1 1,7 3 1-3,1-2 2 3,0 5-1-2,5 2 5-1,6 0-9 2,-2 0 7 0,3 0-4-1,-4 9-3 2,3 8 5-3,-2 2-4 2,-7 2 11 0,-3 3-1 2,-2 1 11-5,-8 0-11 7,-4 0 1-9,0 1-2 5,0 4-7-3,-7 7-2 4,-29-5 1 1,-9 0-3-1,-3-2 4-5,3-8-2 3,9-5 0 3,6-7-1-2,8-3-2-3,7-6-5 2,14-1-17 0,-2 0-32 2,3 0-44-4,0-5-76 5,0-11-6-2,7-1-182-3</inkml:trace>
    </iact:actionData>
  </iact:action>
  <iact:action type="add" startTime="45543">
    <iact:property name="dataType"/>
    <iact:actionData xml:id="d12">
      <inkml:trace xmlns:inkml="http://www.w3.org/2003/InkML" xml:id="stk12" contextRef="#ctx0" brushRef="#br0">28595 15681 57 0,'0'0'600'5,"0"0"-442"3,0 0-33 0,0 0-43-1,0 0-3 0,0 0 18 3,0 0-6-6,32 0-3 4,-14 20-19 1,5 4-8-2,-3 7-13 0,5 4-6 0,-2 4-27 2,-3-8-13-2,3-1-2 0,-5-3-22 0,-2-8-14 1,0-14-43 0,4-2-61-2,0-3-36 2,-12 0-106 0,-4-3-293 0</inkml:trace>
    </iact:actionData>
  </iact:action>
  <iact:action type="add" startTime="45813">
    <iact:property name="dataType"/>
    <iact:actionData xml:id="d13">
      <inkml:trace xmlns:inkml="http://www.w3.org/2003/InkML" xml:id="stk13" contextRef="#ctx0" brushRef="#br0">28953 15740 497 0,'0'0'372'5,"0"0"-297"3,0 0 33 0,0 0-49-2,0 0 1 2,-176 104-18 1,125-62-26 0,4-8-16-2,7-6-1 0,5-6-37 4,3-7-61-8,31-15-111 4,1 0-254 0</inkml:trace>
    </iact:actionData>
  </iact:action>
  <iact:action type="add" startTime="46760">
    <iact:property name="dataType"/>
    <iact:actionData xml:id="d14">
      <inkml:trace xmlns:inkml="http://www.w3.org/2003/InkML" xml:id="stk14" contextRef="#ctx0" brushRef="#br0">27411 16681 364 0,'0'0'412'2,"0"0"-241"6,0 0-24 0,0 0-43 1,0 0-26-4,0 0 13 3,62 0-19 0,-27 0-17 0,4 0-3-2,12-6-1 2,6 2 4 0,15 0-2 0,6-2-3 0,9 1-11-2,8 0 0 2,-6 2-14 0,1-1-2 0,-1 3 0-1,-1-3-2 1,-1 4-6 0,1 0 0-2,7 0 8 4,3 0-11-4,1 0 1 3,-1-3-6 2,-12-2 5-7,-6 0-11 3,-12 5 8 1,-16 0-2-3,2 0 1 2,-4 0-8 2,-3 0 0 2,-5 0 0-6,-10 0 0 1,-6 0 0 2,-9 0 0-1,-4 0 0 0,-6 0 0 0,-1 0 0 1,-6 0 0 0,5 0 0-2,-5 0 0 3,0 0-4 0,0 0-19-1,0 0-30 0,0 0-21-1,0 0-60 0,-31 13-58-1,11-4-66 2,-11 4-155-1</inkml:trace>
    </iact:actionData>
  </iact:action>
  <iact:action type="add" startTime="47664">
    <iact:property name="dataType"/>
    <iact:actionData xml:id="d15">
      <inkml:trace xmlns:inkml="http://www.w3.org/2003/InkML" xml:id="stk15" contextRef="#ctx0" brushRef="#br0">27399 17177 463 0,'0'0'220'8,"0"0"-75"-2,0 0-23 3,0 0-66-4,0 0 3 3,0 0-6 0,0 0 4 0,-26 111-13-2,8-80-5 2,-3-1-11 0,4 0-4 0,-1-3-1-2,2-2-11 2,-1-13-2 0,13 3-7 0,-5-10 0-2,9-5-2 2,0 0 2 0,0 0 1 0,0 0 9-2,0 0-1 3,0 0 3-2,9 0 2 1,18 0-15 0,11 0 3-2,-2 0-4 2,12 0 3 0,-4 0-3-2,-4 0 1 2,-5 0 1 2,-10 0 0-2,-10 0 11-2,-1 0-9 1,-10 0 9 0,-1 0-13 1,-3 0-1-2,0-5-2 2,0-8-1 0,0-1 1 1,0-8 2 2,0-3 2-5,0-3-2 4,-19-3 8-5,-6 1-4-1,2-2 0 4,0 2-2 0,3-2-4 0,-1-1 1-3,11 7 0 4,4 4-5-2,5 7-61 3,1-1-56-3,0 7-32 0,0 9-90-1</inkml:trace>
    </iact:actionData>
  </iact:action>
  <iact:action type="add" startTime="48294">
    <iact:property name="dataType"/>
    <iact:actionData xml:id="d16">
      <inkml:trace xmlns:inkml="http://www.w3.org/2003/InkML" xml:id="stk16" contextRef="#ctx0" brushRef="#br0">27842 16952 558 0,'0'0'159'5,"0"0"-11"4,0 0-46-1,0 0-27-2,0 0 3 2,0 0 0 0,11 18-6 0,-11 17-21-2,0 10 11 2,0 5-12 0,0 6-17 0,0 1 2-2,0-7-7 2,-1 6 2 0,-2-5-2 0,0-8-7 0,-1-5 2-1,4-7-7 0,0-6 9 1,0-8-6-2,0 3 6 2,0-12-14 0,7 4 4 0,9-4-8-2,0-3 2 2,5 1-5 0,0-6-4 0,2 0-3-2,-3 0-3 2,1 0 5 0,-3 0-27 0,3 0-15-2,2-6-38 2,-7-15-51 0,-16 9-109 0,0-8-118-2</inkml:trace>
    </iact:actionData>
  </iact:action>
  <iact:action type="add" startTime="48662">
    <iact:property name="dataType"/>
    <iact:actionData xml:id="d17">
      <inkml:trace xmlns:inkml="http://www.w3.org/2003/InkML" xml:id="stk17" contextRef="#ctx0" brushRef="#br0">28013 17186 756 0,'0'0'199'6,"0"0"-16"2,0 0-67-2,-160-17-34 2,112 17-24 0,8 0-28 1,2 0-23-4,9 0-7 4,6 0 0-2,13 0-62 1,5 0-68-2,5 0-57 2,0 0-129 0</inkml:trace>
    </iact:actionData>
  </iact:action>
  <iact:action type="add" startTime="49161">
    <iact:property name="dataType"/>
    <iact:actionData xml:id="d18">
      <inkml:trace xmlns:inkml="http://www.w3.org/2003/InkML" xml:id="stk18" contextRef="#ctx0" brushRef="#br0">28375 17078 358 0,'0'0'225'1,"0"0"-56"8,0 0-23-2,0 0-48 2,0 0-6-4,0 0-25 3,12 42-17 0,-15-17-5 0,-22 7-22-2,0-8-8 2,-2 8-5 0,-2-7-7 0,-2-3-3-2,7 0 0 2,3-5 6 0,6-4-6 0,4-1 1-2,11-12 0 2,0 0-1-1,0 0 0 2,0 0 4-3,0 0 8 3,0 0 0-3,8 0 5 3,15 0-3-3,4 0-5 2,10 0-8 0,-4 5 11 0,6-5 3-2,-4 4-2 2,-2-4-5 0,-5 3-5 0,-8-3 4-2,-4 0-7 2,-3 0 2 2,-10 0 0-3,1 0-4-2,-1 0-2 4,-3 0-2-2,0-24 2 1,0 0 2 1,0-6 2-1,0 2 0 1,0 2 2-4,0 3 0 0,-11 3-4 3,-1-5 2 1,0 3-1 0,1 3-30-2,-2 4-94 0,4 4-30 1,6 9-158-1,3 2-400-1</inkml:trace>
    </iact:actionData>
  </iact:action>
  <iact:action type="add" startTime="49707">
    <iact:property name="dataType"/>
    <iact:actionData xml:id="d19">
      <inkml:trace xmlns:inkml="http://www.w3.org/2003/InkML" xml:id="stk19" contextRef="#ctx0" brushRef="#br0">28668 17018 509 0,'0'0'138'4,"0"0"-9"3,0 0-46 1,0 0-23-2,0 0-19 2,0 0-3 0,0 0 22 0,40 52-15-2,-40-27-17 2,0 5 6 0,0 1 3 0,0 14-10-2,-3-8-9 2,-2 7-12 0,5-1-3 0,0-9-3-2,0-9-8 2,16-8-4 0,8-12 2 0,5-5 0-2,2 0-1 2,5 0 9 0,-7-19-7 0,-4-9 9-2,-7-4-9 2,-6 2 8 0,-6 1-3 1,-2 2 4-4,-1 10 0 3,-3 6 1 0,0 5-1 0,0 6 1-2,0-6 2 2,0 6-2 0,0 0 29 0,0 0 21-2,0 25 10 2,0 20-13 1,0 16-30-2,-13 13 4-1,-1 2-7 2,-7 11-2 4,1 4-9-8,-9 7 1 3,3-8-2 1,1-6-3 2,1-20 0-2,2-16 0-4,3-14-4 5,4-17-9-3,-2-17-19 3,1 0-61-4,0-30-49 4,2-22 37 4,11 22-112-8,0 3-197 2</inkml:trace>
    </iact:actionData>
  </iact:action>
  <iact:action type="add" startTime="50458">
    <iact:property name="dataType"/>
    <iact:actionData xml:id="d20">
      <inkml:trace xmlns:inkml="http://www.w3.org/2003/InkML" xml:id="stk20" contextRef="#ctx0" brushRef="#br0">29327 17100 394 0,'0'0'286'3,"0"0"-126"3,0 0-59 3,0 0-27-3,0 0-25 2,0 0-5 0,-32 126-19 0,11-89-15-2,-7-3 0 2,-1 0-3 0,3-9-3 0,6-2-3-2,7-6 0 2,5-7 2 0,6-10-2 0,2 0 0-2,0 0 9 2,0 0 8 0,0 0-15 0,0 0 3-2,26 0 13 3,4 0-1-2,3 0-4 1,8 0 5-2,-5 0-9 2,2 0 11 0,-15 0-4 0,-3 0-12-2,-7 0-3 2,-7 0-2 0,-6 0 0 0,0 0-4-2,0-5 1 2,0-9-7 0,0-9 9 0,0-1-1-2,0-16 2 2,0-2 2 0,0 0-1 0,0 3-2-2,0 13-1 2,-6 7 1 0,-7 7-5 0,-4 4-47-2,-6 4-57 2,10 4-127 0,3 0-386 0</inkml:trace>
    </iact:actionData>
  </iact:action>
  <iact:action type="add" startTime="50982">
    <iact:property name="dataType"/>
    <iact:actionData xml:id="d21">
      <inkml:trace xmlns:inkml="http://www.w3.org/2003/InkML" xml:id="stk21" contextRef="#ctx0" brushRef="#br0">29549 17070 772 0,'0'0'132'6,"0"0"-12"-2,0 0-52 4,0 0-26 0,0 0 0 0,0 0-8-1,148-7 1 0,-122 7-2 2,-10 7-20-1,-3-2 13-3,-9 3-8 4,1-4-4-2,1 4-8 1,-4-3-2-2,3 0-3 2,-2 10 0 0,0-3 3 0,-2-2 11-2,-1 12-2 2,0 15-9 0,0 5-4 0,0 10 2-2,-17 2-2 4,-11-2 4-3,-4-8-3 1,8-7-1-1,0-7 2 0,7-9-2 3,4-8 4-4,7-3 3 1,-1-2-5-1,7-8 5 2,0 0 0 0,0 0 20-2,0 0 13 2,0 0-11 2,7 0-12-1,9 5-5-4,4-2 1 5,6 1-9-4,-4 1 0 0,3-3-2 1,-2-2-4 1,2 0-8-1,-5 0 5 2,6 0-20-4,-9 0-28 3,4 0-58 4,-8 0-51-5,-13 0-66-1,0-6-488 0</inkml:trace>
    </iact:actionData>
  </iact:action>
  <iact:action type="add" startTime="51478">
    <iact:property name="dataType"/>
    <iact:actionData xml:id="d22">
      <inkml:trace xmlns:inkml="http://www.w3.org/2003/InkML" xml:id="stk22" contextRef="#ctx0" brushRef="#br0">29945 17302 519 0,'0'0'133'2,"0"0"41"7,0 0-27-2,0 0-85-1,-165-22-25 2,121 22-11 0,4 0-14 0,8 0-2-2,1 0-10 2,-2 0-1 0,28 0-61 1,-5 0-232-4</inkml:trace>
    </iact:actionData>
  </iact:action>
  <iact:action type="add" startTime="52421">
    <iact:property name="dataType"/>
    <iact:actionData xml:id="d23">
      <inkml:trace xmlns:inkml="http://www.w3.org/2003/InkML" xml:id="stk23" contextRef="#ctx0" brushRef="#br0">30194 16574 635 0,'0'0'320'4,"0"0"-135"3,0 0-35 1,0 0-18 0,0 0-39-2,0 0-10 2,18 0-14 0,-13 0-17 0,10 0 4 0,8 0-25-2,5 0 3 2,8 0-24 0,3 0-1-2,-1 0-4 3,-5 0 0-2,-3 0-5 2,4 0 0-2,-14 0-3-1,-7 0-30 2,-3 0-53 0,-10 0-40 0,0 0-18-2,0 0-73 2,0 3-54 0,-13 7-186 0</inkml:trace>
    </iact:actionData>
  </iact:action>
  <iact:action type="add" startTime="52713">
    <iact:property name="dataType"/>
    <iact:actionData xml:id="d24">
      <inkml:trace xmlns:inkml="http://www.w3.org/2003/InkML" xml:id="stk24" contextRef="#ctx0" brushRef="#br0">30259 16733 828 0,'0'0'227'6,"0"0"-54"3,0 0-46-4,0 0-46 4,0 0-20-3,0 0-23 2,76 16-18-1,-49-13-18 6,2 2-2-8,-4 1-4 3,8 0-63-2,1-6-96-1,-24 0-61 3,-3 0-460 0</inkml:trace>
    </iact:actionData>
  </iact:action>
  <iact:action type="add" startTime="53401">
    <iact:property name="dataType"/>
    <iact:actionData xml:id="d25">
      <inkml:trace xmlns:inkml="http://www.w3.org/2003/InkML" xml:id="stk25" contextRef="#ctx0" brushRef="#br0">31651 16518 379 0,'0'0'257'6,"0"0"-27"3,0 0-80-3,0 0-51 2,0 0-8 1,0 0-17-2,0 20-20-1,0-20-26 2,0 0-6 0,0 0-17-2,0-25-3 2,6-20-2 0,1-16 20 0,-3-16-11 0,2-9 3-2,0-10 5 2,-6-1-1 0,0 13-2 4,0 3-6-9,0 17 4 5,0 10-7 0,0 11-3 0,0 16-1-1,0 10-1 0,-6 5 1 2,6 10 0-3,0 2-1 0,0 0 1 2,0 0 5 0,0 0-2 0,0 0 13-2,0 0-5 2,0 0 12 0,0 0 7 0,0 0 8-2,0 0 7 2,0 0-3 0,0 0 6-2,23 0-11 3,18 0-6-1,13 0-18 0,12 0 11 0,1 0-11-1,7 0-1 0,3 2-6 2,-6-2-4-2,-5 0-3-1,-12 0 0 2,-13 0 0 0,-12 0 0 0,-15 0-7-1,-8 0-44 0,-3 0-41 0,-3 5-57 1,0 7-32-2,0 8-45 2,-18-8-4 1,0 5-315-4</inkml:trace>
    </iact:actionData>
  </iact:action>
  <iact:action type="add" startTime="54068">
    <iact:property name="dataType"/>
    <iact:actionData xml:id="d26">
      <inkml:trace xmlns:inkml="http://www.w3.org/2003/InkML" xml:id="stk26" contextRef="#ctx0" brushRef="#br0">31657 16088 700 0,'0'0'215'6,"0"0"-53"1,0 0-57 2,0 0-17-1,0 0 6 0,0 0-3-2,135 0-18 2,-95 0-15 0,2 3-5-2,-10 0-25 1,0 1-12 1,-7-2-16 0,-2-2 0 0,-4 5-23 0,5-5-54-1,8 0-55 2,-28 0-78-2,7 0-127-1</inkml:trace>
    </iact:actionData>
  </iact:action>
  <iact:action type="add" startTime="54520">
    <iact:property name="dataType"/>
    <iact:actionData xml:id="d27">
      <inkml:trace xmlns:inkml="http://www.w3.org/2003/InkML" xml:id="stk27" contextRef="#ctx0" brushRef="#br0">32589 15599 229 0,'0'0'181'4,"0"0"16"3,0 0-23 2,0 0-25-1,0 0-37-2,0 0-16 2,36-2 1 0,-24 4-11 0,-1 15-3-2,2 4-21 2,-1 3-12 0,4 1-15 0,0-1 4 1,0 1-27-3,-2 0-1 2,4-3 1 4,-2 0-11-9,4-7-1 4,-4-2-1 0,1-4-4 1,-4-3-24 1,-3-4-25-4,-2-2-73 3,-8 0-86 0,0 0-139 1</inkml:trace>
    </iact:actionData>
  </iact:action>
  <iact:action type="add" startTime="54822">
    <iact:property name="dataType"/>
    <iact:actionData xml:id="d28">
      <inkml:trace xmlns:inkml="http://www.w3.org/2003/InkML" xml:id="stk28" contextRef="#ctx0" brushRef="#br0">32792 15538 452 0,'0'0'309'2,"0"0"-194"7,0 0 16-1,0 0-62-1,0 0-23-1,0 0-15 3,-180 153-30-1,150-89-1 0,-1-6-17-2,5 2-104 2,22-45-170-1,-1-2-349 2</inkml:trace>
    </iact:actionData>
  </iact:action>
  <iact:action type="add" startTime="55423">
    <iact:property name="dataType"/>
    <iact:actionData xml:id="d29">
      <inkml:trace xmlns:inkml="http://www.w3.org/2003/InkML" xml:id="stk29" contextRef="#ctx0" brushRef="#br0">31119 16777 401 0,'0'0'493'3,"0"0"-314"2,0 0-32 4,0 0-33-1,0 0-10-1,0 0-28 0,180 0 8 1,-117 5-3 0,17 2-7-2,14-2-6 2,14 0-10 0,22-5-19 0,14 7 4-2,3-6-13 3,7 5 12-2,-6 0-28 4,-10-6-14-8,-18 0 0 6,-13 5 0-1,-17-5 0 4,-19 10 0-8,-17 0 0 5,-8-3 0 0,-7-2 0-6,-8 3 0 3,-8-4 0 2,-6 3 0 0,-1-1 0 1,-6-6 0-4,-8 2-34 3,-2-2-48 0,0 0-55 0,0 0-73-2,0 0-42 4,0 0-98-4,0 0-597 3</inkml:trace>
    </iact:actionData>
  </iact:action>
  <iact:action type="add" startTime="59265">
    <iact:property name="dataType"/>
    <iact:actionData xml:id="d30">
      <inkml:trace xmlns:inkml="http://www.w3.org/2003/InkML" xml:id="stk30" contextRef="#ctx0" brushRef="#br0">31464 17134 426 0,'0'0'230'7,"0"0"-107"1,0 0-4 0,0 0-66-2,0 0-23 2,0 0-8 1,0 0 28-2,-77 161-20 0,47-124 3 0,2 1 1 1,1-2-2 0,-5 1-7-2,4 2-12 2,5-9 6 0,3 2-12 0,4-12 6-2,3-3-12 2,5-9 10 0,8-8-3 0,0 0 5-2,0 0-4 2,0 0 13 0,0 0 3 0,0 0-18-2,0 0 8 2,24 0-2 0,6 0 1 0,9 6-6-2,5-6-3 2,-1 0 2 1,1 0 4-2,-7 5-2-1,-5-5 4 2,-7 0 3 2,-5 0-9-3,-7 0 0-2,-3 0-5 4,-5 0 6-1,1 0-8 1,-4 0 0-2,1 0 0 1,-1 0 0 1,1 0-2-4,1 0 1 1,2 0 0 1,4 0 2 2,-6 0-1-1,8 0 1-2,-8 0-1 1,8 0 2 3,-8 0-4-3,6-5 2-2,0-1 0 3,-5 0-1 0,4 4 2 1,-9 2-5-4,2 0 8 3,-2-4-4 0,0 4 1 0,0-1-2-2,0-3-4 2,0-4 0 0,0-12 0 1,0-12 5-2,-11-3 0 1,-7-16 0 1,2 4 3-4,-2-1-3 2,6 5 1 1,-1 1 1 1,1 9-3-2,2 6 1-1,4 9-2 2,-4 6 1 0,3 1-6 3,4 3-79-7,0 3-64 5,3 5-31-2,0 0-57 1,0 0-331-4</inkml:trace>
    </iact:actionData>
  </iact:action>
  <iact:action type="add" startTime="60035">
    <iact:property name="dataType"/>
    <iact:actionData xml:id="d31">
      <inkml:trace xmlns:inkml="http://www.w3.org/2003/InkML" xml:id="stk31" contextRef="#ctx0" brushRef="#br0">31864 17184 713 0,'0'0'131'3,"0"0"15"3,0 0-66 2,0 0-30 0,0 0 15 0,0 0-48-1,25 84-5 0,-25-38-3 2,0-7 6-2,0-5-2-1,0-3 5 2,0-8-1 0,0-1-6 0,5-14 1-2,16-2-3 2,-1-6-8 0,10 0-1 0,-5 0-4-2,4-12-3 2,-1-16 4 0,1-3 1-1,-3-5-2 0,-6 10 3 1,0 7 2 0,-12 8-1 0,2 2 0-1,0 9 4 2,-7 0-4-1,0 0 10-2,0 0 22 0,-3 0 25 2,4 20-16 0,-4 25-25 0,0 11-3 0,0 8-2 1,0 15 11-2,-13 3-11 1,-15 6 6-4,-8-2-10 5,6-2 2-1,-8-10-8 0,2-13-1-3,-3-16 0 4,5-15-5-1,-1-9 2-1,5-10-5 1,4-11-11-2,6 0-26 5,4 0-15-5,-5 0-53 0,8-25-21 2,13-4-46-1,0 4-139 2</inkml:trace>
    </iact:actionData>
  </iact:action>
  <iact:action type="add" startTime="60683">
    <iact:property name="dataType"/>
    <iact:actionData xml:id="d32">
      <inkml:trace xmlns:inkml="http://www.w3.org/2003/InkML" xml:id="stk32" contextRef="#ctx0" brushRef="#br0">32666 17177 400 0,'0'0'335'7,"0"0"-190"1,0 0-13-2,0 0-99 2,0 0-22 0,0 0 8 0,-61 111 0-2,24-80-5 2,6-1 4 0,-1-3-14 1,7-2 1-4,2-13-4 3,7 1 0 0,6-8 2 0,5-2-3-2,3 0 3 2,2-3-2 0,0 0 29 0,0 0 13-1,0 0-16 0,15 0-13 1,17 4-6 0,7 0-4-2,-1 2 14 2,-4 1 9 0,-4-2 3 0,-4-3-7-2,-3 1-15 2,-7 0-2 0,-4-3-5 3,-4 0-1-8,0 0-1 5,-4 0 0 1,-1 0 0-2,-3 0-2-1,0 0 2 2,0-3-7 1,0-22 8-2,0-5-2 1,0-7-1-1,0 1 3 2,0-2-1-2,-3 4 1 3,-1 9 0-3,-4-2-3-2,3-3-10 3,-5 8-47 1,-4-5-34 0,10 22-45-4,-3 5-170 2</inkml:trace>
    </iact:actionData>
  </iact:action>
  <iact:action type="add" startTime="61242">
    <iact:property name="dataType"/>
    <iact:actionData xml:id="d33">
      <inkml:trace xmlns:inkml="http://www.w3.org/2003/InkML" xml:id="stk33" contextRef="#ctx0" brushRef="#br0">32927 17125 713 0,'0'0'139'2,"0"0"-7"5,0 0-64 2,0 0-31-1,0 0-2-1,0 0 4 0,136-5 2 1,-109 10-5-2,-1 2-15 2,-11-5 8 0,-4 6-18 0,-6 1 0 0,-2 4-3-2,-3 7 1 3,0 9-9-2,0 4-2 2,-3 9 2-4,-25-5-2 3,-4-3-1 0,3-4 2 0,-2 7 1-2,3-5-3 4,2-2 6-3,3 4 1-1,5-6-2 4,5-6 0-4,7-5 0 4,2-6 0-4,4-5 3-1,0-4 8 3,0-2 26 0,0 0 3 0,0 6 8-1,4-6-17 1,17 12-12-1,6-10-11 3,2 8 5-5,0-8-13 3,-3 3 1 0,-1-5-3 0,-8 0-6-2,-2 0-16 1,-4 0-38 1,0 0-64 1,-6-5-58-1,-5-7-127-3</inkml:trace>
    </iact:actionData>
  </iact:action>
  <iact:action type="add" startTime="61695">
    <iact:property name="dataType"/>
    <iact:actionData xml:id="d34">
      <inkml:trace xmlns:inkml="http://www.w3.org/2003/InkML" xml:id="stk34" contextRef="#ctx0" brushRef="#br0">33214 17401 730 0,'0'0'68'1,"0"0"64"4,0 0-21 4,0 0-49-1,0 0-18-1,-208-52-19 0,163 47-17 1,2 5-7-2,2 0-1 2,6-4-42 0,28-4-98 0,4 8-256 0</inkml:trace>
    </iact:actionData>
  </iact:action>
  <iact:action type="add" startTime="68202">
    <iact:property name="dataType"/>
    <iact:actionData xml:id="d35">
      <inkml:trace xmlns:inkml="http://www.w3.org/2003/InkML" xml:id="stk35" contextRef="#ctx0" brushRef="#br1">17590 17021 343 0,'0'0'220'6,"0"0"-97"2,0 0-14 0,0 0-13-2,0 0-2 3,0 0-19-1,0 0 6 0,12 0-19-2,-12 0-7 2,0 0-17 0,0 0 17 0,0 0 13-2,3 0-5 3,0 0 0-3,-3 0-11 2,3 0-5-2,-3 0-10 4,0 0-3-4,0 0-5 3,0 0 5-4,0 0-7 3,0 0 3 0,0 0-6 0,0 0 0-2,4 0 1 2,-4 0-10 0,0 0 6 0,0 0-10-1,0 0 5 0,0 0-11 2,0 0 7-2,0 0-2-1,0 0 5 2,-22 0-2 0,-1 0-8 0,0 0 5-2,-6 0-10 2,1 0 6 0,-5 2-6 1,6-2 0-4,-7 4 0 3,2 0 0 0,-2-4 0 0,0 0 0 1,-2 0 0-3,4 0 0 2,-3 0 0 4,-2 0 0-8,-3 0 0 5,4 0 0 1,-1 2 0-6,-4-2 0 1,3 0 0 3,6 5 0 0,2-5 0 7,0 0 0-13,-4 0 0 6,4 0 0-4,-1 0 0 6,1 0 0-6,-2 6 0 5,-4-6 0-1,1 0 0 4,-3 0 0-9,-1 2 0 4,-1-2 0 1,-1 0 0 3,5 0 0-4,-2 0 0 0,6 0 0-2,2 4 0 3,-4-4 0-2,7 0 0 7,-5 3 0-8,4-3 0 3,1 2 0-5,-2 1 0 6,4-3 0-1,5 5 0 1,4-5 0-1,-4 0 0-3,2 0 0 3,-8 0 0-1,3 7 0 0,-10-2 0 2,5-2 0 1,-2 2 0-5,1 7 0 1,1-12 0 1,9 5 0 5,5-5 0-6,4 2 0-1,-1-2 0 2,6 3 0 3,-5-3 0-2,-1 0 0-3,4 0 0 3,0 0 0-1,1 0 0 2,3 0 0-4,-4 0 0 6,7 0 0-3,-3 0 0-2,2 0 0 1,1 0 0-1,-5 0 0 2,1 0 0 2,4 0 0-3,0 0 0 0,0 0 0 0,0 3 0 1,0-3 0-3,0 0 0 3,0 0 0 0,0 0 0 0,0 0 0-2,0 0 0 2,0 0 0 0,0 0 0 1,0 0 0-4,0 0 0 3,0 0 0 0,0 0 0 0,0 0 0-2,0 0 0 2,0 0 0 0,0 0 0 0,0 0 0 0,0 0 0-2,0 0 0 3,0 0 0-2,0 0 0 0,0 0 0 0,0 0 0 1,0 0 0 0,0 0 0-2,0 0 0 3,0 0 0-2,0 0 0 2,0 0 0-4,0 0 0 5,0 0 0-1,0 0 0-2,0 0 0 2,0 0 0-4,0 0 0 3,0 0 0-2,0 0 0 1,0 0 0 0,0 0 0 1,0 4 0 0,0 4 0-2,0 4 0 2,0 7 0 2,0-2 0 0,0-1 0-2,0 1 0-2,0 0 0-2,0 3 0 6,0 0 0-6,0 10 0 7,0 1 0-4,0 6 0-1,-7 3 0 1,-6-2 0 1,1-1 0 0,-4 4 0 0,0-3 0-2,-4 7 0 2,0-2 0 1,-4 4 0-3,4 7 0 0,-5-5 0 2,7 3 0 1,-3-3 0-1,4 0 0-2,1 1 0 6,0-11 0-6,0-1 0 2,4-8 0-3,2 1 0 2,-3-6 0 1,7 7 0-1,-4-8 0 0,0 6 0 1,3 2 0 2,-3-4 0-2,0 4 0 0,2-8 0-2,0 6 0 0,0-5 0 1,-2-1 0 0,0 1 0 0,6-5 0 3,-5-5 0 0,5 7 0-4,-2-3 0 1,-1-6 0-1,4 4 0 3,-4 4 0-4,4-10 0 4,-3-3 0 0,3-1 0-3,3-2 0 0,0 0 0 3,0-5 0-2,0 3 0 0,0-3 0 0,0 0 0 0,0 0 0 1,0 0 0 0,0 0 0-2,0 0 0 2,0 0 0 0,0 0 0 0,0 0 0-2,0 0 0 3,0 0 0-2,7 0 0 3,21 0 0-6,9 0 0 5,7-8 0-1,2-4 0 3,8 7 0-6,2-3 0 1,-3 2 0 2,3 0 0 3,1-2 0-5,-5 1 0 1,9 7 0-1,-2-5 0 2,-1 1 0-2,6-5 0 2,-10 3 0 0,2 0 0 0,-4 1 0-2,-7-1 0 2,-1 0 0 0,-4 4 0 0,1 2 0-3,-2 0 0 6,-1 0 0-3,-3 0 0-1,-8-5 0 6,-2 5 0-12,-4 0 0 7,-2 0 0-2,0 0 0 2,-1 0 0 1,-3 0 0-3,6 0 0 2,-5 0 0-3,0 0 0 3,5 0 0 1,3 0 0-1,12 0 0-2,-4 0 0 3,4 0 0-2,-3 0 0 3,-2 0 0-6,-5 0 0 4,4 0 0 0,4 0 0 0,-7 0 0-3,5 0 0 6,-7 0 0-2,-2 0 0-3,-3 0 0-1,-4 0 0 4,-12 0 0-3,8 0 0 3,-10 0 0-4,-2 0 0 5,2 0 0-2,-2 0 0 1,0 0 0-4,0 0 0 2,0 0 0 0,0 0 0 2,5 0 0-4,-5 0 0 5,0 0 0-2,8 0 0 0,3 0 0-2,2 0 0 2,4 0 0-1,-2 0 0 1,5 0 0 0,-1 0 0-3,-6 0 0 3,-9 0 0-2,5 0 0 2,-9 0 0 0,0 0 0 0,0 0 0-2,0 0 0 2,0 0 0 1,0 0 0-2,0 0 0 2,0 0 0-4,0 0 0 3,0 0 0 0,0-7 0 0,3 2 0-1,-2-15 0 1,2-5 0-1,4-6 0 2,-4 1 0-2,3-8 0 0,1-1 0 1,-2-8 0-2,8-5 0 1,0 3 0 2,1-8 0 1,-1 0 0-1,3 1 0-3,-3 11 0 2,0 3 0-3,-3 8 0 4,2 4 0-4,-3-1 0 9,1 1 0-10,0-2 0 2,-3-1 0 1,6-1 0 0,0 0 0 0,0 4 0-1,-1-2 0 4,1 7 0-3,0-6 0 3,-3 5 0-5,0 1 0 2,3-6 0 0,-2 6 0 2,-4 0 0-3,4 3 0 1,-2 2 0 2,4 1 0-1,-6-2 0 0,5 2 0-3,-5-3 0 4,3 2 0-1,1-5 0-1,-1-1 0 0,-3 9 0 0,4 4 0 2,-6 0 0 0,-5 8 0-2,7-3 0 1,-4-1 0-1,-3 1 0-1,6-1 0 2,-2 4 0 0,-1 0 0-1,-3 5 0 2,3-3 0-2,-3 3 0 1,0 0 0-1,0 0 0 1,0 0 0-4,0 0 0 4,0 0 0 0,0 0-79 0,0 0-77-2,0 0-86 5,0 0-64-3,0 0-348-2</inkml:trace>
    </iact:actionData>
  </iact:action>
  <iact:action type="add" startTime="71256">
    <iact:property name="dataType"/>
    <iact:actionData xml:id="d36">
      <inkml:trace xmlns:inkml="http://www.w3.org/2003/InkML" xml:id="stk36" contextRef="#ctx0" brushRef="#br1">17317 17070 215 0,'0'0'183'4,"0"0"-63"4,0 0-39 0,0 0 15 0,0 0-18-3,0 0-6 4,0 0 5-1,-5 0-2 0,5 0 4-2,0 0 8 2,0 0 5 0,0 0 13-2,0 0 4 2,0 0-14 0,9 0-9 0,16 0-28 0,9 0-17-2,10-17-1 2,9-3-6 0,7 1 2 0,11 2 0 1,11 8 3-3,7-3-10 3,4 6-5-4,-5 1-4 3,-5 2-5 0,-14 3-5 0,-11-5-2 0,-14 0-1-2,-5 2-7 3,-9-3 0-2,-4 2 0 2,-5 2 0-5,-1 2 0 5,-5 0 0-2,-7-5 0 1,-3 5 0-2,-3 0 0 3,-2 0 0-2,0-6 0-1,0 6 0 3,0 0 0-2,0 0 0 1,0 0 0 0,0-2 0-2,0-7 0 2,0-6 0 1,0-10 0-2,-15-6 0-1,-10 0 0 4,-3 7 0-3,-1-2 0 5,-1 0 0-6,-6 1 0 1,2 1 0-1,-5-3 0-1,4 2 0 2,-1 3 0 1,6 2 0 1,4 5 0 2,5 6 0-5,8 1 0 1,5 7 0 0,5-3 0-1,3 4 0 0,0 0 0 4,0 0 0-2,0 0 0-1,0 0 0-1,0 0 0 2,0 0 0-1,0 0 0 2,0 0 0-4,0 0 0 3,17 13 0 1,11 9 0-1,8 12 0-2,0-4 0 4,5 2 0-2,2 0 0-1,5 5 0-2,-4 0 0 3,-4-7 0-1,-4 2 0 2,-7-1 0-3,-3-6 0 4,-11 0 0-2,-2-5 0-3,-6-3 0 1,-7-3 0 4,0 3 0-4,0-1 0 1,0 13 0 0,-20 4 0 4,-21 4 0-3,-8 2 0-1,-7-4 0 1,3-11 0-4,-2-1 0 5,13-6 0-1,10-7 0-2,12 0 0 2,10-8 0-1,10-2 0 1,0 0 0-2,0 0 0 2,0 0 0 0,0 0 0 0,0 8 0-2,0-1 0 4,10 6 0-3,10 4 0-1,-4-2 0 1,-11-6 0 2,0-9-119-2,-5 0-82 1,0 0-132-1,0 0-361 0</inkml:trace>
    </iact:actionData>
  </iact:action>
  <iact:action type="add" startTime="72950">
    <iact:property name="dataType"/>
    <iact:actionData xml:id="d37">
      <inkml:trace xmlns:inkml="http://www.w3.org/2003/InkML" xml:id="stk37" contextRef="#ctx0" brushRef="#br1">15665 18655 536 0,'0'0'278'5,"0"0"-99"4,0 0-65-3,0 0-65 3,0 0-19-2,0 0-7-1,0 0 6 2,9 0 11 0,-9 0 13 0,0 0 20-2,-20 0 3 2,-12 0 22 0,-13-4-34 0,-10-7-11-2,-12-1-24 2,-7 4-6 0,-11-2-8 0,-2-2 0 0,-7 9 8-1,-1 3 0 1,3 0 5 0,0 0-8 5,2 0 3-10,2 0-12 8,11 0 3-7,5 0-8 4,15 0-3-3,9 3-3 3,12 2 3-1,6-5-4 0,4 7 3 0,2-2 2 2,7-5-4-1,4 0 5-3,3 5-2 22,7-5 3-26,2 0-2-1,1 0-4 2,0 0 4 8,0 0-2-3,0 0 1 0,0 0-3 2,0 0 0-4,0 0 4 5,14-25-6-1,19-12 3-4,14-7-1 6,8-18 2-6,10 1 0 1,3-1-1 0,-1 5 1 6,-11 13 2-6,-15 12-4 3,-18 12 6-5,-5 15-6 4,-10 0 9-1,-8 5 2 2,0 0-2-2,0 0 9 0,0 10-7 1,-20 21-5 0,-21 14-6-2,-12 6 0 1,-14-1 0 3,-3 1 0-3,4 2 0-2,5-8 0 4,12-6 0-1,14-7 0 2,15-10 0-5,7-7 0 4,13-10 0-3,0 0 0 3,0 9 0-5,33 3 0 6,18 4 0-4,5 3 0 5,2-4 0-4,-3 0 0-1,-7 2 0 1,0-7 0 0,-12 2 0 1,-3-10 0 1,-9 5 0-3,-7-12 0 2,-10 5 0-3,2-1 0 3,-6-4 0 0,-3 0 0 0,0 0 0-2,0 0-87 2,0 0-116 0,0-4-101 1,0-1-83-4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2T23:58:36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02">
    <iact:property name="dataType"/>
    <iact:actionData xml:id="d0">
      <inkml:trace xmlns:inkml="http://www.w3.org/2003/InkML" xml:id="stk0" contextRef="#ctx0" brushRef="#br0">3732 16083 788 0,'0'0'165'7,"0"0"-69"-1,0 166 24 2,0-122-74 0,-6-7-23 0,-2-9-5-2,3-5-1 2,0-10 4 0,2 0 13 0,3-6 13 0,0 10-3-2,0 6-2 3,31 3-9-2,18 2 0-1,8-1-9 2,11-1 11 0,12 2-7 0,12 0 0-1,4 3 2 2,14-4-11-2,0-4 16 2,21-6-23-4,5-7 5 5,5-6-7-4,-5-4 7 3,-4 0 3-4,-10 0-1 3,4 0-2 0,-5 0-3 0,6 0 17 0,3-4-18-2,-1-6 7 4,0-4-7-4,7 1 4 1,-8-14-11 0,-4 2 4 2,-6 3-7-2,-2 2 5 0,-6 9 1 0,-3 2 0 1,-5 9 11 1,-7 0-14-4,-11-4 14 5,-2 4-10-4,-6 0-10 2,4 0 0-2,-9 0 0 2,2 0 0 0,-8 0 0 0,-3 0 0-1,5 9 0 0,4 6 0 3,3 0 0-4,6 7 0 0,7-2 0 3,2 2 0-1,6-2 0 0,-5-1 0-3,4 2 0 3,-4-5 0 0,4 4 0 1,-3-9 0-4,5 3 0 5,5 3 0-4,12-1 0 3,8 8 0-3,3-7 0 1,7-2 0 1,2 7 0 1,-5-7 0-1,1 2 0-3,-8-11 0 5,-9-4 0-4,-8 2 0 1,-18-1 0 0,1-3 0 1,-6 0 0 0,-1 0 0-2,0 0 0 3,1 0 0-2,4 0 0 2,-2 0 0-4,-2 0 0 4,-8-3 0-2,2-1 0 1,2-2 0-2,-6 4 0 2,1-9 0 0,-1 0 0 0,3 1 0 0,7-3 0-2,5 2 0 4,8-9 0-4,6 10 0 1,0-7 0 1,-1 7 0-1,8 10 0 1,6-5 0-2,3 5 0 2,6 0 0 0,-2 0 0 1,3 0 0-4,-5 0 0 5,2 0 0-4,-3 8 0 2,-1 1 0-2,-4-1 0 3,1-8 0-2,-9 9 0 1,-4-6 0-1,-11 2 0 0,-4 4 0 3,-14-4 0-4,-4-5 0 1,-20 6 0 0,-11-6 0 1,-20 0 0 1,-8 0 0-5,-8 0 0 4,0 0 0 0,0 0 0 2,0 0 0-6,0 0 0 4,0 0 0 0,0 0 0 0,0 0 0-2,0-6-4 2,0-45-7 0,0-16 11 0,0-9 0-1,0 4 3 0,0 1-6 3,0 1-7-4,0-12-39 0,8 6-41 2,12 10-18 0,0 14-71 0,-11 52-73-2,10 0-87 3</inkml:trace>
    </iact:actionData>
  </iact:action>
  <iact:action type="add" startTime="20844">
    <iact:property name="dataType"/>
    <iact:actionData xml:id="d1">
      <inkml:trace xmlns:inkml="http://www.w3.org/2003/InkML" xml:id="stk1" contextRef="#ctx0" brushRef="#br0">19181 15523 760 0,'0'0'134'7,"0"0"8"2,0 0-13-4,17 171-67 3,-17-136-26 0,0-4 6 0,0-6 7-2,7-6-15 2,2 7 5 0,4-9 5 0,9 5 5-1,2 3-30 0,17 1 9 1,13-1-5 0,15-7-5-2,9-5-3 2,17-4 7 0,15-1-7 1,10-2 7-2,0-6-1 1,5 8-4-1,-2 1 9 2,6-1-5-3,0 4 3 1,8-4-10 2,8 2 4-1,11 4-9-3,8-1 1 4,4-11-4-1,2-2 13-1,-9 0-7 1,-8 0-10-2,-8 0 7 4,-14 0-7-4,-2 0 9 1,-8-2-5 0,-9 2 10 1,-6 0-15 0,-12-7 1-2,-4 1-2 3,-3 4 0-2,7-3 0 2,-7 1 2-4,6 1 4 4,-12 3-2-2,-1 0 9 2,-3 0-12-4,-9 0 5 3,-5 0-5 0,1 0 1 0,-1 0-2 0,0 0 2-2,4 0-2 4,0 0 4-4,-1 10-2 0,5 0-1 2,2-1-1 1,-1-1 2-2,11 1-2 0,0 2 0 1,-8-4 1-1,8 5-1 3,1 0 3-6,10-4 0 7,12 7-3-6,5-5 10 4,15 5-9-4,-2-1-2 4,-7 2 0-2,2-1-2 2,7-1 2-2,4 0 2-1,8-1-4 4,3 4 7-4,-5-12-3 1,-1 5-1 0,-5-8 1 1,4-2 1 0,-2 0-2-2,7 0 0 4,-4 0 1-3,-12 0 0 1,-3 0 0-3,-7-2 1 4,-4-5 1-2,0-1-2 1,-14 0 0-2,-2-1-2 2,-12 1-5 0,-5-3 4 0,-5 3 1 0,-11 3 0-2,1-4-3 4,-11 5 7-3,6 2-4-1,4 0 2 2,3 2-2-1,5 0-2 0,5-7 3 0,-5 4-6 2,5 3-12-2,-10-5 13 3,3-1 1-5,5 4 2 3,-3-3 0-1,1-2-4 2,-1 2-5-4,-7 0 9 3,-6 2-1 0,-10-1 3 0,-6 4 1 0,-1 0-1-1,-3 0 0 2,1 0 4-3,-2 0-6 1,-3 0 2 0,1 0-5 2,-3 0-14-1,2 0 6-3,-2 0-1 3,-5 0 1-1,-3 0 12 3,-7 0 2-6,-2 0 0 4,-2 0 1 0,-3 0-4-2,5 0 0 2,-8 0 2 0,6 0-9 0,-7 0 5 0,4 0-2-1,-1-13-23 0,4-44-18 2,2-38 24-2,-3-29 23-1,-2-19 1 2,-7 10-1 0,0 16-10-2,0 27-52 2,0 25-53 1,0 21-14-2,0 44-154 1,0 0-218-2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3T00:05:01.7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1447">
    <iact:property name="dataType"/>
    <iact:actionData xml:id="d0">
      <inkml:trace xmlns:inkml="http://www.w3.org/2003/InkML" xml:id="stk0" contextRef="#ctx0" brushRef="#br0">3465 4417 663 0,'0'0'222'9,"0"0"-25"-5,0 0-10 4,0 0-48 0,0 0-31 0,0 0-35-2,-28 0 24 2,-21 15-17 0,1-5-24 0,-1-3-30-1,5-2 5 0,7-3-19 2,9 2-2-2,9-4-1-1,6 0-7 2,13 0-2 0,0 0-4 0,0 0-1-2,0 0-67 2,0-15-37 0,0 2-82 1,0 10-151-4,3 3-811 3</inkml:trace>
    </iact:actionData>
  </iact:action>
  <iact:action type="add" startTime="12295">
    <iact:property name="dataType"/>
    <iact:actionData xml:id="d1">
      <inkml:trace xmlns:inkml="http://www.w3.org/2003/InkML" xml:id="stk1" contextRef="#ctx0" brushRef="#br0">7806 4499 550 0,'0'0'386'5,"0"0"-220"3,0 0 25 0,0 0-75 0,0 0-17-2,0 0 8 2,-94 0-23 0,39 2-24 1,-9-2-2-4,2 0-15 3,-5 0-8 0,6 0-6 0,2 0-19-2,2-7 0 2,9 0-10 0,12 2 0 0,11 0 0-1,18 1-9 0,7-2-70 1,0 5-65 0,16 1-98-2,16 0-189 2</inkml:trace>
    </iact:actionData>
  </iact:action>
  <iact:action type="add" startTime="13226">
    <iact:property name="dataType"/>
    <iact:actionData xml:id="d2">
      <inkml:trace xmlns:inkml="http://www.w3.org/2003/InkML" xml:id="stk2" contextRef="#ctx0" brushRef="#br0">12465 4578 499 0,'0'0'281'5,"0"0"-98"3,0 0-36-1,0 0-32-1,0 0 19 2,0 0-19 0,-186-129-7 0,56 120-9 0,-8 9-27-2,15 0-29 2,13 0-28 0,23 0-10 0,17 0-4-2,18 9-2 2,12-8-21 0,12-1-67-2,21 0-93 2,7 0-92 0,0 0-84 0</inkml:trace>
    </iact:actionData>
  </iact:action>
  <iact:action type="add" startTime="14096">
    <iact:property name="dataType"/>
    <iact:actionData xml:id="d3">
      <inkml:trace xmlns:inkml="http://www.w3.org/2003/InkML" xml:id="stk3" contextRef="#ctx0" brushRef="#br0">16586 4550 146 0,'0'0'430'4,"0"0"-201"4,0 0-69 0,0 0-76 0,0 0-18-2,0 0 22 3,-88 5 25-2,24-5-15 2,0-5-32-4,0-2-20 3,3 2-21 0,8-2-14 0,6 2-9-2,1 0-4 2,2 2 1 0,-3 3-56 0,0 0-100-2,37 0-118 2,3 12-623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3T00:36:22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27">
    <iact:property name="dataType"/>
    <iact:actionData xml:id="d0">
      <inkml:trace xmlns:inkml="http://www.w3.org/2003/InkML" xml:id="stk0" contextRef="#ctx0" brushRef="#br0">8380 6463 752 0,'0'0'178'6,"0"0"-37"1,0 0-23 0,0 0-47 2,0 0 20-3,0 0 4 1,0 0-31 1,52 0 5 1,-27 0 13-3,3 0-20 1,2 0 4 3,8 0-22-3,-2 0 6-1,3 0-12 2,-6 0-2-1,8 0-11 2,0 0-2-3,9 0-2 1,10 0-4 1,-2 0-13 3,13-6-4-6,-3 1 0 5,6-1 0-4,5 0 0 2,-2 1 0-2,4-4 0 2,2 4 0 0,1 0 0 0,-10 2 0-1,-3 3 0 0,-7 0 0 3,-10 0 0-4,-2 0 0 0,-2 0 0 2,4 0 0 0,6 0 0 0,0 5 0-2,7 3 0 3,3-1 0-2,1 0 0 2,3-1 0-4,8-2 0 5,-1-2 0-4,6-2 0 2,3 0 0-2,2 0 0 2,-3 0 0 0,7 0 0 0,0 0 0-1,1 0 0 0,3 0 0 2,-3 0 0-2,-4 0 0-1,-9 0 0 2,-3 0 0 0,-1-6 0 0,-9 6 0-2,1 0 0 3,-4 0 0-2,5 0 0 2,5 0 0-4,0 0 0 4,7 9 0-2,-7-1 0 1,-12-1 0-2,-2-7 0 2,-6 0 0 0,-1 0 0 0,-2 0 0-1,-7 0 0 0,4 0 0 2,-12 0 0-2,1-4 0-1,-5-1 0 2,-1 1 0 0,-6-1 0-2,-9 3 0 1,-2-2 0 1,-11 4 0 0,2 0 0 0,-6 0 0-2,-2 0 0 2,-1 0 0 0,0 0 0-2,0 0 0 2,-1 0 0 0,-40 0 0 0,-18 0 0 0,-5 0 0-1,-9 0 0 0,-11 0-4 2,-9 0 8-4,-11 0-4 3,-16 0 0 0,-8 0 0 0,-12 0 0 0,-7 0-4-2,-5 0 2 2,0 0 1 0,-2 0-3-2,9 0 6 2,15 0-4 0,12 0 4 0,8 0-4 0,15 0 6-2,6 0-7 2,9 0 5 0,9 0-2 0,2 0 0-1,8 0 0 0,-3 0-3 3,5 0 8-4,1 0-2 0,4 0 0 2,0 4-3 0,5-2 0 0,-4 1 0-2,2-1 0 2,0 4 0 0,-1 2 0 1,4-1 0-4,-6 2 0 3,2-5 0 0,1 5 0 0,-2-4 0-2,2 4 0 2,5-4 0 0,2-2 0 0,1 0 0-1,-1-1 0 0,-1-2 0 2,-1 4 0-2,0-4 0-1,-8 0 0 2,-3 0 0 0,2 0-4 0,-7 0 3-2,-2 0-1 2,-2 0 1 0,2 0 0 1,0 8 2-4,5-2-1 4,-2 0 2-2,0-1-4-1,9-5 3 2,1 0-2 0,4 0-5 0,7 0-1 0,1 0 4-1,14 0 3 0,9 0-3 2,9 0 6-2,7 0-6-1,0 0 3 2,0 0-2 0,0 0-2 0,0 0 4-2,30 0 0 2,24 0 2 0,7 0-5-2,11 0 7 2,8 0-1 0,7 6-2 0,12 1 2 0,-1 3 0-2,1-3-3 2,-4 0 1 0,-6 1 1-2,-2 0 5 3,7-4-7-2,5-2 10 1,-1-2-10-2,1 0 0 2,-2 0 0 0,-12 0 0 0,1 0 0 0,-5 0 0-2,-4 0 0 2,4 0 0 0,2 0 0-2,-6 0 0 2,-1 0 0 0,-5 0 0 0,-1 0 0-2,-6 0 0 2,0 0 0 0,-4 0 0 0,4 0 0 0,6 0 0-1,1 0 0 0,3 0 0 1,5 0 0 0,-3 0 0-2,-5 0 0 2,-4 0 0 0,-4 0 0 0,-2 3 0-2,-4 3 0 2,2 3 0 0,-7-1 0 1,0-3 0-4,-1-1 0 3,-4-4 0 0,3 0 0 0,-3 0 0-2,-4 0 0 2,-2 0 0 0,-1 0 0 0,0 0 0-1,-4 0 0 0,1 0 0 2,-3 0 0-2,3 0 0-1,6 0 0 2,-6 0 0 0,4 0 0 0,-5 0 0-2,3 0 0 2,2 0 0 0,-9 0 0 1,4 0 0-4,-3 0 0 3,-2 0 0 0,2 0 0 0,-3 0 0-2,-1 0 0 2,5 0 0 0,-8 0 0 0,-2 0 0-1,-3 0 0 0,-1 0 0 2,-1 0 0-2,3-4 0-1,-2 4 0 2,-1-3 0 0,1 1 0 0,-7-2 0-2,-1 4 0 2,-5 0 0 0,-6 0 0 1,2 0 0-4,2 0 0 3,-2 0 0 0,-2 0 0 0,-1 0 0-2,0 0 0 2,0 0-24 0,0 0-54-2,0 0-58 3,-20 0-106-2,-2 0-94 1,-8 0-127-2</inkml:trace>
    </iact:actionData>
  </iact:action>
  <iact:action type="add" startTime="16279">
    <iact:property name="dataType"/>
    <iact:actionData xml:id="d1">
      <inkml:trace xmlns:inkml="http://www.w3.org/2003/InkML" xml:id="stk1" contextRef="#ctx0" brushRef="#br0">650 11901 446 0,'0'0'166'7,"0"0"-68"-2,0 0 15 4,0 0-71-2,0 0-23 2,0 0 15-3,0 0 12 2,0 0 20 0,0-3 10 0,0 3-1-2,0 0-8 2,0 11-18 0,0 10 9 0,0 0-23-2,0 8 8 2,0-1-32 0,0 6 8 0,0 3-12-1,0 4 6-1,0-1 1 4,0-1-4-5,0-2 4 4,0-10-11-1,0 3 10 0,0-11-8 0,0-3-1-3,0-2 0 3,0-5-3 0,0-3-1 1,0-3 1-4,0-3 2 3,0 0-1 0,0 0 2 0,0 0-3-2,0 0 13 2,0 0-5 0,0 4 10 0,0 0-5-1,0 2-3 0,17-2-5 2,-1 3 4-2,4-2 6-1,1 0-6 2,2-1 16 0,3 1-5 0,2-2 1-2,-5-1-7 2,10 1-1 0,-5-3-5-2,-5 3 2 2,6-3 5 0,-5 0-6 0,3 0 17 0,-1 0-17-2,4 4 18 2,-1-1-11 0,0-3 0 0,3 2-9-1,0-2 0 0,-3 0-3 1,-2 0-1 0,1 0 2-2,-3 0-3 2,2 2 4 0,-2-2-3 0,2 0 2-2,1 0-3 2,-4 0 6 0,5 0-8-2,-1 0 1 2,4 0 1 0,-5 0-1 0,1 0 4 0,1 0-5-2,0 0 14 2,0 0-14 0,6 0 7 0,0 0-6-1,-1 0-1 0,-3 0 0 2,2 0 1-2,-4 0-4-1,2 0 6 2,-2 0 3 0,-5 0-5 0,4 0-1-2,4 0 4 3,2 0-7-2,3-7 2 0,3-5 0 0,1 0 0 1,-2 2 2 0,-1 3-6-2,-7-1 10 2,0 2-6 0,-1-1 6 0,1 1-6 0,14 0 0-1,3-1 0 0,-1-1 0 3,6 3 0-6,-13 0-3 4,1-1 6 0,-8 4-3 0,-2-4 0 0,2 3 0-2,-6 0 0 2,1 0 0 0,4 1 0 1,1 0 0-4,2-2-3 3,-2-2 6 0,-1 4-8 0,-4-1 10-2,-4-3-5 2,4 3 0 0,-6 3 0 0,1-3 0 0,-3 0 0-2,0 1 0 3,1 2 0-4,-2 0 0 3,-3 0 0 0,-5 0 0 0,2 0 0-2,-6 0 0 2,2 0 0 0,-7 0 0 0,0 0 0-2,-2 0 0 2,0 0 0 0,0 0 0 0,0 0 0 0,0 0 0-2,0 0 0 2,0 0 0 0,0 0 0 0,5 0-5-1,-5 0 3 0,3-17-3 2,-3-17 1-2,3-11 3-1,-3-6 2 2,0 5-1 0,3 5 0 0,4 5 0-2,0 5-2 2,2 12-1 0,-5 8-18-2,6 11-21 2,8 0-18 0,2 3-89 0,-8 19-90 0,-2 3-159-2</inkml:trace>
    </iact:actionData>
  </iact:action>
  <iact:action type="add" startTime="19233">
    <iact:property name="dataType"/>
    <iact:actionData xml:id="d2">
      <inkml:trace xmlns:inkml="http://www.w3.org/2003/InkML" xml:id="stk2" contextRef="#ctx0" brushRef="#br0">10553 12137 583 0,'0'0'221'7,"0"0"-64"1,0 0-12-2,0 0-75 3,0 0-7-2,0 0 6 1,0 0 3 0,113-6-20-3,-62 6 1 3,10 0 6 1,14 0-16-3,19 3 8 1,11 6-25 3,15-3 12-3,0-4-16-1,8-2 1 2,-11 0-1 2,-12 0-10-3,-13 0 5 1,-16 0-10-2,-18 0 1 2,-10 7-7 0,-14-3-2-2,-12-1-15 4,-12 0-51-5,-1-3-43 3,-9 0-33-2,0 0-100 2,0 0-102 0,0-3-505 0</inkml:trace>
    </iact:actionData>
  </iact:action>
  <iact:action type="add" startTime="19893">
    <iact:property name="dataType"/>
    <iact:actionData xml:id="d3">
      <inkml:trace xmlns:inkml="http://www.w3.org/2003/InkML" xml:id="stk3" contextRef="#ctx0" brushRef="#br0">14328 11971 368 0,'0'0'192'7,"0"0"-3"0,0 0-22 0,0 0-59 1,0 0-17 1,0 0-1-3,69 26-12 1,-25-24-9 1,17 4 11 0,18-3-19 0,18 8 4-3,12 1-18 4,7-1 5-1,1 3-36 0,-5-6-4-2,-9 4-10 2,-10-5-2 1,-15 3 0 1,-27-5-8-6,-22-2-18 4,-16 0-58-1,-13-3-52 1,-9 0-155-1,-24 2-194 0</inkml:trace>
    </iact:actionData>
  </iact:action>
  <iact:action type="add" startTime="21521">
    <iact:property name="dataType"/>
    <iact:actionData xml:id="d4">
      <inkml:trace xmlns:inkml="http://www.w3.org/2003/InkML" xml:id="stk4" contextRef="#ctx0" brushRef="#br0">14497 14233 210 0,'0'0'327'7,"0"0"-104"-1,0 0-21 1,0 0-74 2,0 0-25-1,0 0-16-1,0 0-9 0,0 10-33 2,2 9-17-3,8 1-9 1,-6-5 6 0,5 0-9 2,-2-1-5-1,-3 1 2-2,5-4-8 2,1 0 0-1,0 0 2 2,1 1 4-3,-1 1 2 2,3 4-5-1,-3 0-2 2,-3 0-6-4,2-3 5 3,-5-6-4 1,3-8-1-1,-2 0 2-1,3 0-2 0,0 0 5 2,12 0-3-3,12 4-2 1,0-3 0 1,8 2 3-1,8 1-2 3,6-4 11-4,10 0-10 2,-1 0 12 0,4 0-11 0,0 0 6 0,-6 0 2 0,-2 0 4-2,5 0 11 2,-3 0-15-2,3 0 8 2,-1 0-13 0,5 0 1 0,1 5-6-1,-1-5 3 0,7 3-4 3,3 1 0-4,-1-4 2 0,3 0-2 2,-3 0 6 0,2 0-2 0,-8 0 8-2,3 0-8 2,-7 0 4 0,-2 0-5 1,-5 0 6-4,-7 0-4 4,0 0-2-2,-6 0 3 1,6 0-5-2,-1 0 9 2,4 0-7 0,4 0 8 0,1 0-11-1,-2 0 9 0,-1 0-7 2,6 0 1-2,-2 0 0-1,-4 0-1 2,-3 0-4 0,-3 0 4 0,-2 0-5-2,0-7 6 2,0-2-6 0,0 5 4 2,-3 4-1-6,1-4 2 5,-2 4-1-2,-3 0-2 1,1 0 4-2,2 0-1 2,-1 0-2 0,5 0 0 0,-4 0 2 0,5 0-3-2,-5 0 1 4,-2 0 0-4,0 0-1 1,-7 0 3 0,-1-2-5 1,-8-4 6 0,-2 1-5-2,-5 1 4 3,-3-1-4-2,2 0 1 0,-5 0 1-1,0-2 0 2,-1 2 1 0,-7 2-3 0,3-3 5-2,0-3-6 2,0 1 4 0,0-6-2 0,2 0-6-1,-8 3-9 0,1 2-17 1,-5 3-13 0,0 2-39-2,4-5-27 2,5-8-36 0,-4 8-84 0,10 4-194-2</inkml:trace>
    </iact:actionData>
  </iact:action>
  <iact:action type="add" startTime="23103">
    <iact:property name="dataType"/>
    <iact:actionData xml:id="d5">
      <inkml:trace xmlns:inkml="http://www.w3.org/2003/InkML" xml:id="stk5" contextRef="#ctx0" brushRef="#br0">28388 14307 468 0,'0'0'187'7,"0"0"-22"0,0 0-47-1,0 0-57 3,0 0-18-1,0 0-10 1,0 0-7-5,19 95-4 5,-15-67 1-1,-4-3-10 0,3-4 7-3,1-10-5 4,5-2 6-1,-2-7 8 0,4 1-4-1,3-3 5-1,2 3 4 3,7-3-7-2,6 0-5-1,-4 0 17 2,7 0-13 1,4 3-8-1,3-3-2-2,10 0-13 3,-1 0 9-1,13 0-7 1,3 0 3-4,5 0 4 3,2 0-1 0,-1 0 3 0,-3-3-7-2,-3 0 11 2,1-2-5 0,0-2-7 0,-3-2-6 0,6 5 3-2,2-2-2 4,-6 0-1-4,0 1 6 0,-4-4-2 2,0 4 3 0,-4 0-3 0,-2 1 5-2,-6 1-8 3,-2 0 10-2,4 3-10 2,-3 0 5-4,3 0-4 3,-3 0-2 0,3-2 1 0,1-3 2-2,5-4-2 2,1 1 0 0,2-2-1 0,-1 5 2-1,1 0-2 0,5-2 3 3,-3-1 1-4,3 3 0 0,0 0-3 2,2 2 3 0,-2-1-4 0,-2 2 5-2,-1 2-3 3,-4 0 3-2,-2 0-3 2,-1-4 1-4,-8 4 0 3,3-2-2 0,-4 2 6 0,6 0-6-2,-2 0 5 2,8-2-6 0,-1 2 2 0,-1-3-1 0,0 0-1-2,-1-6 0 4,-6 4 0-4,4-1-1 0,-7 0 4 2,-2 3-3 0,-3-5 0 0,-7 3 0-2,-1-1 3 2,0 0-6 0,-3 1 3 1,3-1 0-4,4 0-1 3,-6-1 2 0,1 0-3 0,-4 1 4-2,2-1-5 2,-3 0 7-1,-4 4-8 1,-3-2 4-1,-2 3-2 0,4-1 0 1,-3-6 1 0,-3 1-1-2,-1 0-2 2,-2-4 1 0,0 1 6 0,-4-6-6-2,4-5 4 3,0-9-4-2,1-9-1-1,-6 1 0 2,3-1-4 0,-3 4-11 0,0 8 2 0,-4 6-13-2,6-2-9 2,-7 4-9 0,-2 2-30 0,0 1-77-1,0 2-34 0,0 15-175 1,0 0-365 0</inkml:trace>
    </iact:actionData>
  </iact:action>
  <iact:action type="add" startTime="37061">
    <iact:property name="dataType"/>
    <iact:actionData xml:id="d6">
      <inkml:trace xmlns:inkml="http://www.w3.org/2003/InkML" xml:id="stk6" contextRef="#ctx0" brushRef="#br0">17564 10048 385 0,'0'0'374'8,"0"0"-233"-1,0 0 50-1,0 0-51 2,0 0-50 0,0 0 7 0,0 0-17-2,0 0-5 3,0 0 0-2,0 0-2 2,0 0-11-4,6 10-16 3,1 35-27 0,-2-1 13 0,3 3-5-2,-5-1 1 2,-3-11-8 0,2 0-7 0,1-13-1-1,-3-10-6 0,0-2 3 1,0-8-4 0,0-1 9-2,4 3-2 2,-4-4 2 0,3 2-7 0,-3 4-7-2,3-1 0 2,4 7 0 0,-4-4 0 1,0 1 0-3,-2-1 0 3,4-1 0-3,-1-2 0 2,-1-3 0-2,0-2 0 2,1 0 0 0,5 0 0 0,3 4 0 0,5-4 0-2,6 0 0 2,-3 0 0 0,9 0 0-2,-3 0 0 2,2 0 0 0,0-4 0 0,1-1 0-2,1-4 0 3,6 4 0-2,-4 0 0 2,4-2 0-4,-2 7 0 3,5-1 0 0,-7-3 0 0,7 4 0-2,1 0 0 2,1-3 0 0,-5-2 0 0,3-2 0 0,-5 2 0-2,3-1 0 3,1-1 0-2,7-2 0-1,0-1 0 2,6-3 0 0,-2 2 0 0,-1 5 0-2,-5-2 0 3,2 6 0-2,-4-2 0 3,-1 3 0-6,7 1 0 4,1 0 0 0,8 0 0 0,5 0 0-2,-2 0 0 2,-2 0 0 0,0 0 0 0,-5 0 0 0,0 0 0-2,2 0 0 3,1 0 0-2,10 0 0-1,-4-4 0 2,3-1 0 0,-1-3 0 0,1 5 0-2,-7-3 0 3,-8 2 0-2,2 4 0 3,-5 0 0-6,5 0 0 4,-1 0 0 0,7 0 0 0,4 0 0-2,-2 0 0 2,-2 0 0 0,-1 0 0 0,4 0 0 0,1 0 0-2,7-2 0 2,1-1 0 0,2 3 0-2,2-2 0 2,-1 2 0 0,1 0 0 0,-1-4 0-2,-1 2 0 3,-1 2 0-2,1-2 0 2,-7 2 0-4,2 0 0 3,4 0 0 0,-5 0 0 0,0 0 0-2,2 0 0 2,-2 0 0 0,5 0 0 0,-3 0 0-1,7-7 0 0,-12 5 0 1,-10-1 0 0,-3-1 0-2,-5 4 0 2,-8 0 0 0,2 0 0 0,-5-3 0-2,0 1 0 3,4 2 0-2,-10 0 0 2,-1 0 0-4,-5 0 0 3,-10 0 0 0,4 0 0 0,-4 0 0-2,-1 0 0 2,-2 0 0 0,-3 0 0 0,-2 0 0-1,-3 0 0 0,0 0 0 1,0 0 0 0,0 0 0-2,3 0 0 2,-3 0 0 0,0 0 0 0,0 0 0-2,0 0 0 3,0 0 0-2,2 0 0 2,1-3 0-4,1-19 0 3,5-23 0 0,1-23 0 0,3-13 0-2,0-16 0 2,-6-2 0 0,3 3 0 0,0 17 0-1,-5 23 0 0,4 19 0 1,-7 21 0 0,1 4 0-2,-3 10 0 2,2 2 0 0,-2 0 0 0,0 0-13-2,0 33-192 3,0-10-144-2,0-1-231 3</inkml:trace>
    </iact:actionData>
  </iact:action>
  <iact:action type="add" startTime="39425">
    <iact:property name="dataType"/>
    <iact:actionData xml:id="d7">
      <inkml:trace xmlns:inkml="http://www.w3.org/2003/InkML" xml:id="stk7" contextRef="#ctx0" brushRef="#br0">24571 9863 952 0,'0'0'143'7,"0"0"66"1,0 0-48 0,0 0-78-2,0 0-12 2,0 0-24 1,0 0-10-2,71 108 8-1,-66-61-5 2,3 3 4 0,-3-1-13 0,6-7 3-2,-9-8-9 2,5-9-7 0,-7-5-4 0,3-7-8-2,0-2 3 2,0-1-5 0,4-7 11 0,-3 5-4-2,4 1 7 2,0 1-4 0,3 7 2 0,2 1-16-1,-6 2 0 0,3-3 0 2,0-5 0-2,-4-4 0-1,1-4 0 2,-3-1 0 0,-1-3 0 0,3 0 0-2,1 2 0 2,9 1 0 0,0 2 0 0,8-2 0-2,0-3 0 2,1 4 0 0,7-2 0 2,-2 1 0-6,1-1 0 4,5 4 0 0,-3-6 0 0,5 4 0-1,2-4 0 0,-3 3 0 3,3-3 0-4,-1 2 0 0,2 0 0 2,2-2 0 0,1 0 0 0,-1 0 0-2,1 0 0 2,-3 0 0 0,1 0 0 1,-5 0 0-4,-3 3 0 3,-1-3 0 0,0 3 0 0,-1 0 0-2,0 1 0 2,6 1 0 0,1 0 0 0,1-2 0-1,4-1 0 0,2 4 0 2,-4-6 0-2,8 3 0-1,-7-3 0 2,-4 0 0 0,2 3 0 0,2-3 0-2,2 3 0 2,3-3 0 0,0 0 0 1,-3 2 0-4,-2-2 0 4,-1 4 0-2,-2-4 0 1,-4 2 0-2,3-2 0 2,-3 0 0 0,5 3 0 0,2 0 0-1,4 0 0 0,-4-1 0 3,-2 3 0-4,-2-1 0 0,-2 0 0 2,6 0 0 0,-3-1 0 0,-2-1 0-2,5 2 0 3,1-2 0-2,-1-2 0 2,-2 0 0-4,-1 0 0 3,-3 0 0 0,-1 0 0 0,-4 0 0-2,0 0 0 2,1 0 0 0,-5 0 0 0,-1 0 0-1,2 0 0 0,-6 0 0 2,5 0 0-2,1 0 0-1,-5 0 0 2,4 0 0 0,1 0 0 0,1 0 0-2,4 0 0 2,-2 0 0 0,0 0 0 1,4 0 0-4,0 0 0 3,5 0 0 0,2 0 0 0,1 0 0-2,5 0 0 2,-9 0 0 0,7 0 0 0,-2 0 0 0,7 0 0-2,-7 0 0 4,3-2 0-4,-3-2 0 1,-13 4 0 0,4-2 0 1,-9 2 0 0,5 0 0-2,-7 0 0 2,4 0 0 0,-6-3 0 0,2 3 0-2,7 0 0 2,-5 0 0 0,6 0 0 0,-5-2 0-2,4 2 0 2,-2 0 0 0,1 0 0 0,-1 0 0-1,4 0 0 0,-4 0 0 3,8 0 0-4,-4 0 0 0,4 0 0 2,-2 0 0 0,-1 0 0 0,-1 0 0-2,-3 0 0 2,1 0 0 0,-3 0 0 1,-6 0 0-4,1 0 0 3,-7 0 0 0,-1 0 0 0,-4 0 0-2,-1 0 0 2,-2 0 0 0,0 0 0 0,-2 0 0-1,-3 0 0 0,5 0 0 3,-6 0 0-4,1 0 0 0,-1 0 0 2,1 0 0 0,1 0 0 0,-5 0 0-2,1 0 0 2,2 0 0 0,-3 0 0 0,7-2 0-2,-4-2 0 2,-1 0 0 0,6-1 0 0,-5-3 0-2,2-6 0 2,5-6 0 0,-3-4 0 0,-1-11 0-1,0-11 0 0,1-6 0 3,-3-6 0-4,-1-2 0 0,6 2 0 2,-5 11 0 0,1 8 0 0,3 11 0-2,-3 6 0 3,0 0 0-2,0 8 0 2,1 6 0-4,-4-1 0 3,1 3 0 0,-3 1 0 0,2 1 0-2,-2 2 0 2,3-2 0 0,-3 4 0 0,0 0 0 0,0 0 0-2,0 0 0 4,0 0 0-4,0 0 0 0,0 0 0 2,0 0 0 0,0 13-25 1,-8 14-154-4,-3-15-128 4,-1 1-120-2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9T18:38:17.9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1385">
    <iact:property name="dataType"/>
    <iact:actionData xml:id="d0">
      <inkml:trace xmlns:inkml="http://www.w3.org/2003/InkML" xml:id="stk0" contextRef="#ctx0" brushRef="#br0">16898 15887 0,'0'35'308,"0"-1"-296,35 1 56,-35 0-59,0 35 69,0-36 181,0 36-247,35-70 254,69 0-254,-69 0 36,69 0-39,-69 0-7,0 0 11,0 0-6,-1 0-1,36 0 1,-1 0 0,1 0 6,0 0-4,34-35-5,35 35 1,-70 0 6,105-35-3,0 35 1,-104 0 0,-36 0-2,1 0 4,35 0 86,69 0-86,-70-34-2,1 34-6,-1-35 3,1 35 1,-35 0 6,0 0-4,-1 0 2,71 0 22,-71 0-8,106 0-14,-36 0-5,-69 0 4,-1 0-2,36 0-1,-1 0 2,1 0 0,34 0-1,-34 0 78,-1 0-26,-34 0-52,0 0 33,0 0-31,69-35 66,-69 35-68,0 0 81,-1 0-79,-34-35 33,35-34 112,-35-1-1,0 35-144,0 1-1,35 34 0,-35-35 199</inkml:trace>
    </iact:actionData>
  </iact:action>
  <iact:action type="add" startTime="27587">
    <iact:property name="dataType" value="strokeEraser"/>
    <iact:actionData xml:id="d1">
      <inkml:trace xmlns:inkml="http://www.w3.org/2003/InkML" xml:id="stk1" contextRef="#ctx0" brushRef="#br1">25939 20510 0</inkml:trace>
    </iact:actionData>
  </iact:action>
  <iact:action type="remove" startTime="28249">
    <iact:property name="style" value="instant"/>
    <iact:actionData xml:id="d2" ref="#d0"/>
  </iact:action>
  <iact:action type="add" startTime="28357">
    <iact:property name="dataType" value="strokeEraser"/>
    <iact:actionData xml:id="d3">
      <inkml:trace xmlns:inkml="http://www.w3.org/2003/InkML" xml:id="stk2" contextRef="#ctx0" brushRef="#br1">25835 20406 0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9T18:38:17.9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744">
    <iact:property name="dataType"/>
    <iact:actionData xml:id="d0">
      <inkml:trace xmlns:inkml="http://www.w3.org/2003/InkML" xml:id="stk0" contextRef="#ctx0" brushRef="#br0">16585 16061 0,'0'35'236,"0"-1"-227,0 1-1,0 0 14,0 0 6,0-1 189,0 36-86,35-70 55,35 0-179,-36 0-1,1 0 30,35 0-25,-1 0-8,-34 0 1,35 0 4,347-70 66,-348 36-71,-34 34 3,35 0 4,-35 0-1,-1 0 2,105 0 49,174 0-50,-208 0-3,-1-35 2,0 35 1,1-70-1,-36 70 5,1 0 1,-1 0 2,-34 0 1,0 0-4,69 0-1,70-69 0,-105 34-5,1 35-6,0-35 34,-36 35 21,71-35-20,-71 35-31,1 0 2,0 0 2,69 0 56,140 0-54,-175 0-5,-34 0 2,0 0-2,-1 0 23,36 0-16,-35 0-12,0 35 4,-1-35 4,-34-35 287,35-69-285,-35 69-3,0 1-5,0-1 7,0 0 11</inkml:trace>
    </iact:actionData>
  </iact:action>
  <iact:action type="remove" startTime="16829">
    <iact:property name="style" value="instant"/>
    <iact:actionData xml:id="d1" ref="#d0"/>
  </iact:action>
  <iact:action type="add" startTime="16831">
    <iact:property name="dataType" value="strokeEraser"/>
    <iact:actionData xml:id="d2">
      <inkml:trace xmlns:inkml="http://www.w3.org/2003/InkML" xml:id="stk1" contextRef="#ctx0" brushRef="#br1">25070 20649 0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6T00:55:58.1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979">
    <iact:property name="dataType"/>
    <iact:actionData xml:id="d0">
      <inkml:trace xmlns:inkml="http://www.w3.org/2003/InkML" xml:id="stk0" contextRef="#ctx0" brushRef="#br0">7580 12654 0,'69'0'93,"70"0"-91,70 0 53,556-35-53,-487 1 51,244-71-48,-348 105 34,-70 35-36,-69-35 0,-1 35 80,-416-35 74,-244 0-151,452 0 8,0 0 43,-69 35-51,208-35 46,-243 34-48,174-34 38,-1 0-39,140 0 143,209 105-144,-140-105 63,244 0-62,-279 0 48,70 0-46,-104 0 9,0 0 43,69 0-50,-34 0 49,138 0-53,-138 0 34,-35 0-34,34 0 63,-34 0 4</inkml:trace>
    </iact:actionData>
  </iact:action>
  <iact:action type="add" startTime="9134">
    <iact:property name="dataType"/>
    <iact:actionData xml:id="d1">
      <inkml:trace xmlns:inkml="http://www.w3.org/2003/InkML" xml:id="stk1" contextRef="#ctx0" brushRef="#br0">11509 12793 0,'35'104'91,"-1"35"-88,-34-34 47,35-71-46,-35 36 78,139-70 121,139 0-200,-104 0 44,-69 0-43,68 0 43,-68 0-44,208 0 85,-35-35-82,-243 35 53,451 0-55,-312 0 44,104-69-45,-173 69-1,-1-35 24,105 0-22,-105 35-3,383 0 46,-348 0-39,35 0 48,-105 0-53,522 0 97,-104 0-97,-452 0 22,139 0 29,0 0-48,208 0 55,-347 0-59,34 0 56,-34-35 278,-35-69-194,35-35-135,-35 104 132</inkml:trace>
    </iact:actionData>
  </iact:action>
  <iact:action type="add" startTime="12292">
    <iact:property name="dataType"/>
    <iact:actionData xml:id="d2">
      <inkml:trace xmlns:inkml="http://www.w3.org/2003/InkML" xml:id="stk2" contextRef="#ctx0" brushRef="#br0">21175 12445 0,'174'0'64,"0"0"-62,104 35 70,35-35-65,-278 0 42,452 0-45,-244 0 21,-174 0-20,-34 0-2,70 0 47,-71 0-48,71 0 134,68 35-133,-68-35 38,34 35-38,-70-35-2,1 0 43,-174 0 72,34 0-110,1 0-5,-175 0 70,-660-35-64,869 35-7,-139 0 69,105 0-64,-1 0 45,-69 0-45,0 0 101,-35-35-104,105 35 76,-70 0-72,521 0 155,-138 0-158,-36 35 42,36-35-42,-36 0 58,-138 0-57,34 0-2,0 0 56,105 0-51,-174 0 50,347 139-50,-312-139 66</inkml:trace>
    </iact:actionData>
  </iact:action>
  <iact:action type="add" startTime="14729">
    <iact:property name="dataType"/>
    <iact:actionData xml:id="d3">
      <inkml:trace xmlns:inkml="http://www.w3.org/2003/InkML" xml:id="stk3" contextRef="#ctx0" brushRef="#br0">25209 13002 0,'34'69'106,"-34"-34"-103,0 34 65,0 105-62,35-174 240,382 0-240,-173 0 25,-140 35-28,-34-35 39,208 0 22,-209 0 12,627 0-69,-210-35 49,-416 35-53,0 0 48,382 0-46,-383 0 52,209 0-51,-208 0-6,-35 0 51,312 0-45,-173 0 22,35 0-24,69 0 95,278 35-94,1-35 54,-523 0-57,210 0 105,-209 0 38,-1 0-141,1 0 23,0 0 28,104 0-52,-104 0 48,-35-243 203,0 208-71,0 0-105,0 0-29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0T03:40:05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60">
    <iact:property name="dataType"/>
    <iact:actionData xml:id="d0">
      <inkml:trace xmlns:inkml="http://www.w3.org/2003/InkML" xml:id="stk0" contextRef="#ctx0" brushRef="#br0">19888 9431 759 0,'0'0'140'5,"0"0"-12"3,0 0 9-2,0 0-23 2,0 0-8 0,0 0-9 0,0 0-5-2,186-59-10 3,-139 47-2-2,4 2-17 1,3-2-7-2,1 3-15 2,-7 5-1 0,5-3-18 0,4 7 15-2,2-2-13 2,6 2 1 3,-1-4-21-6,-1 2-4 4,6-3 0-3,2-2 0 2,3 2 0 0,6 0 0-2,-6 2 0 3,4-3 0-2,-1 0 0 1,3-2 0-2,-4-1 0 3,-2 4 0-2,-3-5 0 3,-8 10 0-6,0-7 0 4,0 4 0 0,-2 3 0 1,5 0 0-4,0 0 0 3,-1-3 0 4,1-1 0-4,-5 4 0-4,0 0 0 2,-1 0 0 4,-4 0 0-3,-1 0 0-3,3 0 0 7,10 0 0-3,3 0 0-1,6-9 0-2,4 3 0 4,4-3 0-2,0 1 0 3,-2 0 0-3,1-1 0-1,-3 4 0 1,0-1 0 1,-4 2 0-2,-2-1 0 6,-4 3 0-3,3-2 0-5,-7 2 0 1,2 2 0 3,-3 0 0 4,0 0 0-6,-6 0 0-2,1 0 0 4,-5 2 0 0,1 4 0 0,-1 3 0-2,-1-3 0 4,2-1 0-4,4 4 0 3,-2-4 0-4,-2 2 0 3,2-6 0 0,-2 2 0 1,1 1 0-4,1-4 0 3,2 0 0 0,-2 0 0 0,-1 0 0-1,0 0 0 1,-1 0 0-1,4 2 0 5,-5 1 0-8,1 3 0 4,-1-4 0-1,-5 2 0 0,10-1 0-1,-2 1 0 4,5-1 0-4,10 0 0 4,-6 4 0-4,-4-2 0 2,-6 3 0-2,-4-2 0 2,-5-4 0-2,3 1 0 2,0-3 0 0,-4 0 0 0,7 0 0-1,2 0 0 0,1 0 0 2,3 0 0-2,1 0 0-1,-1 0 0 2,3 0 0 1,-3 0 0-2,2 0 0-1,3 0 0 3,0-3 0-1,-8 3 0 1,-1 0 0-5,-4 0 0 5,-6 0 0-2,1 0 0 1,-2 0 0-2,5 0 0 2,8 0 0 1,1 0 0-1,8 0 0-3,4 0 0 3,1 0 0 0,-1 0 0 0,-5 0 0-2,-6 0 0 3,-8 0 0-2,4 0 0 2,-4 0 0 0,1 0 0 1,-5 0 0-6,4 0 0 4,-1 0 0-3,4 0 0 2,-1 3 0 1,6 0 0 0,4 0 0-2,-5-1 0 2,1 2 0 0,0-4 0 0,-2 0 0 0,-4 0 0 0,-3 0 0-2,5 2 0 2,-5-2 0 0,5 6 0-1,-5 2 0 0,0-3 0 1,-3 4 0-2,2-4 0 2,1 5 0 0,-4-5 0 0,-3-3 0-2,-2-2 0 2,-5 0 0 0,3 0 0 0,-2 0 0 1,1 0 0-2,4 0 0 1,4 0 0-2,-5 4 0 2,2 5 0-1,-3-4 0 0,2 0 0 1,-4 2 0 1,2-6 0-2,-1 6 0 0,4-2 0 0,4 3 0-1,0 3 0 4,2 2 0-4,-4-3 0 10,-3-1 0-14,-3-4 0 5,-2 1 0-1,2-4 0 0,-5 2 0 1,5-4 0 1,2 0 0 0,1 0 0 0,8 0 0 1,-10 0 0-1,4 0 0-1,3 0 0-1,-5-9 0 0,-1 1 0 2,-2-1 0 0,-3 3 0 0,1 2 0-3,1-3 0 5,0 1-3-3,-3 6 6 1,4 0-3 0,-6 0 0 0,1 0 0 1,-3 0 0-4,3 0 0 5,-5 0 0-4,5 0-8 2,0 0 0-2,-2 0 3 2,5 0 1-2,-3 0-1 3,-3 0 2-2,4 0-3 3,-11 0 0 0,0 0-9-6,-7 0-25 3,-6 0-104-2,-10 0-44 3,-3 40-40 0,-11-13-107 0,-13 20-450-2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9T18:38:1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03">
    <iact:property name="dataType"/>
    <iact:actionData xml:id="d0">
      <inkml:trace xmlns:inkml="http://www.w3.org/2003/InkML" xml:id="stk0" contextRef="#ctx0" brushRef="#br0">9666 11959 0,'0'104'112,"0"35"-105,0-69 7,0-36-8,0 1 1,0 0 2,0 0-1,0 34-1,0-34 1,0 35 0,0 34 0,0-69-2,0-1 2,0 71 31,35 103-29,0-138-4,-1-36 2,-34 36 17,0 34-14,35 1 40,69-1-42,-69-35-2,70 70 37,-36-69-35,1-35-7,-1 34 10,70 70-3,-69-104-2,-1 35 2,1-36-2,-1 1 4,1 0-4,-1-35 0,1 35 22,139 34-17,-105 1-11,-69-70 6,-1 0 1,1 0 4,35 34-4,-1-34 1,70 0-2,70 70 1,34-35 2,-69 0 1,70-35-9,-70 0 5,34 34 0,-69-34-1,-34 0 3,34 0-3,-70-34 5,35 34-4,1-35 2,-1 35-1,35 0-1,-69-35 0,-35 35 3,-1 0-4,1-35 3,0 35 7,69 0 11,-69 0-20,69 0-2,-34-35 1,34 1 19,209-1-14,-209 35-4,35 0-2,-69-35 4,-35 35-3,-1 0 16,36 0-12,-35 0-9,34 0 8,-34 0 45,69 0-48,105 35 28,139 34-25,-313-69 49,69 0-50,-104 35-3,35-35 3,-35 35-2,34 0 26,105 34-20,-34-69-2,-70 0 20,104 35-17,-139 0-11,69 0 3,-34-1 5,0 1-3,-1 0 1,1 0-1,0 34 27,35 35-23,-36-69-9,1 35 11,69 69 41,-34 0-46,-70-104 0,35 34 24,-35-34 42,104 452-63,-69-348 22,-35-70-23,0-34-4,-70-70 248,1 0-242,34 1-3,0 34-1,-104-70 36,104 70 34,70 35 124,0-35-193,34 0 36,36 69 2,-36 1-37,-34-70-9,0 0 78,0 0-19,-1 35-51,1-70 207,0 0-169,0 0-37,-1 35-8,106-69 36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9T18:38:17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03">
    <iact:property name="dataType"/>
    <iact:actionData xml:id="d0">
      <inkml:trace xmlns:inkml="http://www.w3.org/2003/InkML" xml:id="stk0" contextRef="#ctx0" brushRef="#br0">9666 11959 0,'0'104'112,"0"35"-105,0-69 7,0-36-8,0 1 1,0 0 2,0 0-1,0 34-1,0-34 1,0 35 0,0 34 0,0-69-2,0-1 2,0 71 31,35 103-29,0-138-4,-1-36 2,-34 36 17,0 34-14,35 1 40,69-1-42,-69-35-2,70 70 37,-36-69-35,1-35-7,-1 34 10,70 70-3,-69-104-2,-1 35 2,1-36-2,-1 1 4,1 0-4,-1-35 0,1 35 22,139 34-17,-105 1-11,-69-70 6,-1 0 1,1 0 4,35 34-4,-1-34 1,70 0-2,70 70 1,34-35 2,-69 0 1,70-35-9,-70 0 5,34 34 0,-69-34-1,-34 0 3,34 0-3,-70-34 5,35 34-4,1-35 2,-1 35-1,35 0-1,-69-35 0,-35 35 3,-1 0-4,1-35 3,0 35 7,69 0 11,-69 0-20,69 0-2,-34-35 1,34 1 19,209-1-14,-209 35-4,35 0-2,-69-35 4,-35 35-3,-1 0 16,36 0-12,-35 0-9,34 0 8,-34 0 45,69 0-48,105 35 28,139 34-25,-313-69 49,69 0-50,-104 35-3,35-35 3,-35 35-2,34 0 26,105 34-20,-34-69-2,-70 0 20,104 35-17,-139 0-11,69 0 3,-34-1 5,0 1-3,-1 0 1,1 0-1,0 34 27,35 35-23,-36-69-9,1 35 11,69 69 41,-34 0-46,-70-104 0,35 34 24,-35-34 42,104 452-63,-69-348 22,-35-70-23,0-34-4,-70-70 248,1 0-242,34 1-3,0 34-1,-104-70 36,104 70 34,70 35 124,0-35-193,34 0 36,36 69 2,-36 1-37,-34-70-9,0 0 78,0 0-19,-1 35-51,1-70 207,0 0-169,0 0-37,-1 35-8,106-69 36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09T18:40:39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57">
    <iact:property name="dataType"/>
    <iact:actionData xml:id="d0">
      <inkml:trace xmlns:inkml="http://www.w3.org/2003/InkML" xml:id="stk0" contextRef="#ctx0" brushRef="#br0">3825 7822 0,'0'35'194,"0"0"-173,0-1-11,0 1-9,0 69 47,0 35-41,0-34 33,0-71 10,0 1-42,104-35 162,0 0-159,-69 0-5,0 0 3,-1 0-5,1 0 36,104 0-27,-69 0-7,-35 0 0,34 0 2,36 0-2,-36 0 4,35 0-5,35 0 23,313 0-12,-382 0-4,0 35-3,-1-35 41,35 0-39,-69 0-9,35 0 8,-36 0-2,1 0 0,35 0 0,-35 0 1,34 0 21,175 0-18,-210 0-10,36 0 3,-1 0 173,-34 0-171,0 0 2,34 0 34,-34 0 16,-35-70 145,35-69-191,-35 0-7,0 105 1,35-1 0,-35 0 34</inkml:trace>
    </iact:actionData>
  </iact:action>
  <iact:action type="add" startTime="5459">
    <iact:property name="dataType"/>
    <iact:actionData xml:id="d1">
      <inkml:trace xmlns:inkml="http://www.w3.org/2003/InkML" xml:id="stk1" contextRef="#ctx0" brushRef="#br0">11022 5389 0,'0'104'94,"35"35"-85,0 35 47,-1-174 158,140 0-207,-104 0 0,34-35-2,0 35 4,36 0-4,277 0 37,-174 0-33,-139 0-7,1 0 2,-36 0 5,36 0 2,-71 0-7,71 0 3,34 0-1,0 0 16,0-35-11,-70 35-10,1-35 52,69 35 130,35 35-172,-139-35-4,34 0 4,-69-35 232,0-34-235,0 34-6,0 0 7,0 1-2,0-1-1,0 0 23,0-69-18,35 69-2</inkml:trace>
    </iact:actionData>
  </iact:action>
  <iact:action type="add" startTime="7684">
    <iact:property name="dataType"/>
    <iact:actionData xml:id="d2">
      <inkml:trace xmlns:inkml="http://www.w3.org/2003/InkML" xml:id="stk2" contextRef="#ctx0" brushRef="#br0">10987 7961 0,'0'104'125,"0"-69"-116,0 0-2,0 0 6,0-1-2,0 1 30,0 0-34,0 0 120,35 34-41,35-34 158,69 34-233,-139-34-5,69-35 5,1 0-3,-1 35-1,1-35-1,-1 0 1,36 0 0,208 0 36,69 35-33,-278-35-4,-34-35 3,0 0-2,-36 35 1,36 0-3,-35 0 1,-1 0 23,71 0-19,-36 0 18,36 0-21,-36 0 51,105 0-50,-139 0-6,34 0 10,1 0-5,-35 0 6,-1 0-2,1 0-5,35 0 3,-1 0 41,-34 0 77,35 0-80,-1-69-34,-34-1-6,0 70 0,-1-35 19,36 1-14,-70-1-7,0 0 4,35 35 14,-35-69-10,34 34-7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0T03:47:30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96">
    <iact:property name="dataType"/>
    <iact:actionData xml:id="d0">
      <inkml:trace xmlns:inkml="http://www.w3.org/2003/InkML" xml:id="stk0" contextRef="#ctx0" brushRef="#br0">2156 11688 670 0,'0'0'225'6,"0"0"-87"0,0 0-45 3,0 0-15-2,0 0-41 2,191-9-4-4,-127 4 7 4,16 0-3-2,4-2 1 3,16-1 2-6,6 3 2 4,14-5-2 0,12 5-3-2,17 0-5 2,0-9 0 0,8 2-13 3,-14 4 2-5,-5 1 3 1,-10 7 5 1,-11 0-4 1,-5 0-9-2,-11 0 2-2,-7 0-13 7,-4 0 6-3,-8 0-7-2,-10 0-2-4,-5 0-1 5,-9 0-1-1,-12 0 1 6,-10 0-1-7,-15 0 0-1,-8 0 2 1,-9 0 6 1,-4 0-1 0,0 0-2 0,0 19-5 2,-49 3 0-1,-37 3 1 0,-37 3 2-2,-25-9-3 3,-26-4 0-5,-23-8 9 8,-10-7-1-3,-15 0 1-4,-7 0-8 1,9-18 4 1,11-16-3 2,15 2 2-2,20 5-2 1,16 10-1 0,14 10 5-1,11 7-5 0,24 0 1 1,16 20-2-2,27 9 0 2,22-10-1 0,17 1 1 3,21-6 0-6,6 3 1 3,30 3-1-2,60 3 0 2,38-3-2-2,24-3 1 3,13-7-1-2,12-2-3 4,11-1 4-3,2-4-3-2,5-3 4 0,-8 0 1 2,-6-13-1-3,-13-11 0 3,-14 1 0 0,-27 6 5 1,-17 0-5-1,-23 6 3-2,-17 0-1 1,-19 5-2 1,-18 3 1-2,-16 3-1 2,-5 0 1 5,-12 0 1-9,0 0-2 3,0 0 2 1,-71 15-4-2,-42 11 3 2,-63-4-1 0,-41-14 2 0,-25-8 5-2,-6 0 4 3,18-6 2-4,32-5 0 3,35 5-9 0,34 6 7 0,26 0-7-2,23 0 3 2,23 0-7 0,24 0 2 6,21 2-2-11,12 8 0 4,12 1-2 1,58 6-29-4,14 13-41 7,6 7-53-4,-9 11-38 0,-55-25-89 0,-6 4-166-1</inkml:trace>
    </iact:actionData>
  </iact:action>
  <iact:action type="add" startTime="8972">
    <iact:property name="dataType"/>
    <iact:actionData xml:id="d1">
      <inkml:trace xmlns:inkml="http://www.w3.org/2003/InkML" xml:id="stk1" contextRef="#ctx0" brushRef="#br0">16647 2934 312 0,'0'0'393'2,"0"0"-264"6,0 0 14 1,0 0-34-4,0 0-9 3,0 0-17 1,0 0 9-1,27 0-8-2,-27 0-22 2,5 0 0-1,11 0 0 2,13 8-5-3,18 1-21 3,6 1 6-2,10 0-14 1,1 1-6-3,1-3 4 4,2-3-10 2,-2 1 2-6,1-3-4 1,-3 1 5 2,0 0-7 0,-2 0-3 0,2-2-1-1,0-2 0 0,0 0 0 3,-6 0-5-4,-6 0 4 0,-1 0-2 3,4 0 6-2,0 0-4 2,-2-10-3 2,-1 8 2-6,-8 0-3 2,-2 2 8 0,-1-3-4-2,4 3 1 3,-2 0-8 0,3 0 7 1,-2 0-3 0,9 0 6-3,-4 0-10 2,4 0 0-1,-4-2 0-1,6-6 0 1,-3 7 0 2,-6-3 0-3,7 4 0 1,-6 0 0 1,1 0 0 0,3 0 0 0,0 0 0 0,2 0 0 1,4-2 0-2,1 0 0 0,-1-2 0-2,-1 2 0 8,2-1 0-6,2 1 0-1,2-5 0 1,2 2 0-2,3-3 0 4,-5 1 0-2,6 0 0 2,-6 4 0-4,-5-4 0 5,1 2 0-4,-4 0 0 0,-2 2 0 3,-3-2 0-2,4-2 0 2,-4 2 0-4,7-3 0 4,-1-1 0-2,-2 6 0 3,0-6 0-6,-1 7 0 4,-2-1 0 0,9 0 0 1,-4 3 0-2,2 0 0 0,8 0 0 0,-2 0 0 2,5 0 0-2,-2 0 0-1,-4 0 0 4,-1 0 0-3,0 0 0-2,-3 0 0 3,2 0 0 0,1 0 0 0,-2 0 0-2,6 0 0 3,-5 0 0-2,-1 0 0 2,1 0 0-4,5 0 0 8,0 0 0-4,6 0 0-3,-4 0 0-2,-8 0 0 1,2 0 0 4,-4 0 0-1,-1 0 0 0,2 0 0-2,-4 0 0 2,-2 0 0 0,-2 3 0-2,5 2 0 2,10-5 0 0,3 4 0 3,1-4 0-6,4 3 0 6,5-3 0-6,-6 2 0 2,1 1 0-2,-3 0 0 3,0 6 0 0,-1-4 0 0,5 0 0-2,-2 3 0 2,3-1 0 0,-5-4 0 0,2 1 0 1,-1-1 0-4,1-3 0 3,9 0 0 0,-3 0 0-2,-1 0 0 2,-5 0 0 0,5 0 0 4,2 0 0-6,5 0 0 2,5 7 0-3,0 1 0 3,-2-3 0-3,1 2 0 3,-2-2 0 0,0-3 0 0,-9 1 0-2,-2 0 0 6,0-3 0-6,-1 6 0 1,-1-1 0-2,-4 7 0 5,-2-1 0-2,-3 0 0-2,-6-2 0 2,-1-4 0-2,-8 1 0 2,7 0 0 0,-2-4 0-2,-4 4 0 3,6 5 0-2,-6-5 0 2,3 3 0-4,5-1 0 5,7-3 0-1,-3 3 0-3,2-5 0 0,-3 3 0 2,1-1 0 0,-2-2 0-1,6 1 0 1,2-4 0-1,0 3 0 2,-5-3 0-3,-1 0 0 1,0 0 0 1,-5 0 0 0,1 0 0-1,-9 0 0-1,-5-10 0 3,1 3 0-1,1 0 0 1,2 4 0-2,1-2 0-2,4 3 0 3,-4 2 0 1,9 0 0-3,7 0-5 2,-4 0-8 0,9 0 8-1,-9 0-1 1,6 0 1-2,3 0 3 3,-6 2-3-1,2 2-4-2,4-3 5 2,-2 2 2-1,-3 4 2 1,-3-2 0-2,-5 0-4 3,-6 2-5-2,-6-5-1 3,3 1 1-6,-4-3 3 4,-2 0-1 0,-2 2 5 1,2-2-2-4,-1 3 2 3,-1-3 0 1,2 0 2-2,0 0-3 1,-2 0-1-2,6 0 3 3,-6 0-4-2,1 0 2 0,1 0-5 0,-1 0 8 1,4 0-8 0,8 0 4-2,-4 3-3 3,9 1 4-2,6-4 0 3,-2 2 3-6,7 3 1 5,-13-2 0-2,-5 0 0 2,-13-1 0-4,-11-2-2 3,-8 0 1 1,-8 4-6-2,-4-4-7-1,-6 0-5 1,0 5-3 1,0-5-14 0,0 8-119-2,-16 12-99 3,-4-5-85-2,-5 10-217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28:07.39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1406">
    <iact:property name="dataType"/>
    <iact:actionData xml:id="d0">
      <inkml:trace xmlns:inkml="http://www.w3.org/2003/InkML" xml:id="stk0" contextRef="#ctx0" brushRef="#br0">8109 8793 589 0,'0'0'259'7,"0"0"-71"-4,0 0-18 5,0 0-45-1,0 0-12 2,0 0-22-2,0 0-9 0,0 0-6 2,0 0 1-2,0 0-18 1,0 0-19-2,0 0-8 3,10-3-9-2,-10 3 0 1,-20-6 1-1,-12 1 3 1,3-1 8-1,-3 0-21 0,2 4-14 0,-4-1 0 4,4 3 0-5,2-2 0 2,-3 2 0-2,0 0 0 8,-2 0 0-8,2 0 0 5,1 0 0-9,-1 0 0 7,0 0 0-4,-4 13 0 2,1 1 0 2,-2 3 0-2,6 0 0 0,2 3 0 2,-4-2 0-5,5 1 0 8,-4 6 0-6,-2 0 0-2,10 7 0 7,-6-2 0-1,4 4 0-6,2-6 0 4,3-2 0-2,-1 1 0 3,5-5 0-2,5 4 0 1,-2 0 0-1,8 1 0 2,-2 4 0-1,7 3 0-2,0-2 0 1,0-6 0 2,0 5 0-3,0 3 0 5,12-3 0-8,12 2 0 7,3-1 0-3,2 1 0 6,-2-2 0-11,2 1 0 4,0-4 0 6,3 0 0-8,3-5 0 7,-2-2 0-7,3-1 0 3,1-5 0 3,0-4 0-7,10-6 0 6,6 1 0 0,7-6 0 5,5 0 0-11,2 0 0 1,-4 0 0 3,-2-6 0 3,-4-10 0-4,-8-5 0 2,-5 2 0 1,-5-3 0-5,-10 3 0 5,-3-2 0 1,0 5 0-4,-6-1 0 2,0-2 0-3,-1-5 0 3,-4 3 0 3,-1-11 0-7,1-7 0 4,-14-8 0 2,-1-19 0-5,0-4 0 4,0-9 0-3,-17 4 0 3,-14 4 0-4,-2 8 0 6,1 13 0-3,3 11 0-5,-6 9 0 5,-2 2 0-1,-4 5 0-1,-2 0 0 1,3 6 0 3,10 3 0-6,4 6 0 5,14 3 0-2,4 5 0 1,8 0 0 0,-5 0 0-2,5 0 0 2,-3 0 0 0,3-3 0 0,0-1-206-2,0 3-120 2,0-6-141 0</inkml:trace>
    </iact:actionData>
  </iact:action>
  <iact:action type="add" startTime="22606">
    <iact:property name="dataType"/>
    <iact:actionData xml:id="d1">
      <inkml:trace xmlns:inkml="http://www.w3.org/2003/InkML" xml:id="stk1" contextRef="#ctx0" brushRef="#br0">9315 8535 470 0,'0'0'272'4,"0"0"-57"4,0 0-29-1,0 0-37-1,0 0-11 3,0 0-24-2,0 0-22 0,26-6-4 1,-26 6-14 0,0 0-17 1,0 0-16-2,-37 0-11 1,-23 0 28-2,-17 0-25 3,-2 0-3-4,-3 0-30 3,1 17 0 1,1 5 0 9,8 3 0-13,8-1 0-5,3 6 0 9,5-3 0-2,8 8 0 0,-4 1 0 1,8 6 0 0,4 4 0-3,3 4 0 3,3 3 0 0,3 1 0 7,8-3 0-13,4 1 0 6,12-2 0-3,1 3 0 3,6-3 0 1,0 2 0-3,0 5 0 1,9 2 0 3,14 0 0-7,5-2 0 9,8-1 0-7,-3-6 0 8,5-1 0-11,4-4 0 8,-2-9 0-5,4-3 0 5,1-8 0 1,7-1 0-8,-4-5 0 7,6-6 0-7,-1-7 0 6,1-6 0-3,2 0 0 3,1 0 0-3,2 0 0 9,-1-17 0-13,2-8 0 6,1-6 0-2,-6-3 0-1,1-2 0 5,1-4 0 1,-5-4 0-6,2-4 0 2,-12-6 0 0,0-1 0 1,-5-2 0 8,-8-2 0-11,-8 0 0-5,-5 3 0 8,-6-4 0 0,-10 4 0 2,0 3 0-6,0-1 0 5,-10 7 0-2,-22-1 0 6,-2 3 0-11,-14 3 0 4,5 0 0 5,0 5 0 2,-1 3 0-10,6 7 0 4,9 4 0-1,9 8 0 1,8 8 0 3,1 4 0-7,8-1 0 7,3 2 0-4,-4-6 0 1,-9-9 0 3,-3-6 0-4,-8-2 0 1,7 6 0 1,1 4-38 1,4 9-104-2,4 6-96-2,3 0-49 3,5 0-107 3</inkml:trace>
    </iact:actionData>
  </iact:action>
  <iact:action type="add" startTime="23650">
    <iact:property name="dataType"/>
    <iact:actionData xml:id="d2">
      <inkml:trace xmlns:inkml="http://www.w3.org/2003/InkML" xml:id="stk2" contextRef="#ctx0" brushRef="#br0">10818 8722 560 0,'0'0'297'3,"0"0"-106"5,0 0-63-1,0 0-48-1,0 0-1 1,0 0 17 2,0 0-6-3,-52-13 7 2,-16 13-10 0,-9 0-19 2,-7 0-8-3,0 0-17-2,3 2-16 4,4 15 2-2,10 8 2-1,6-1-4 2,12-2-2 1,6 6 0-2,-1-4-18 0,8 8-7 14,4 5 0-21,0 3 0 5,5 4 0 0,1 10 0 3,11 2 0 0,6 0 0 1,9 5 0 3,0 1 0-10,0 4 0 7,32 6 0-2,13-1 0 0,7 1 0-1,9-2 0 6,2-11 0-8,-5-6 0 2,-2-13 0 3,-1-12 0-1,-6-8 0 1,5-11 0-2,3-9 0-1,6 0 0 0,11 0 0 6,3-37 0-10,3-17 0 8,1-13 0-3,-1-17 0 0,-12-5 0 0,-9-10 0 2,-15 1 0 0,-18 4 0-3,-15 6 0 2,-11 6 0 1,0 17 0-3,-4 5 0 1,-36 13 0 1,-7 2 0 0,-6 5 0-1,0 6 0 7,1 7 0-11,3 2 0 4,17 10 0-2,3 8 0 5,14-1 0-6,7 8 0 4,5 0 0 0,3 0 0 0,-2 0-60 0,2 0-57-2,0 0-63 2,0 0-29 0,0 0-86 5,9 0-526-13</inkml:trace>
    </iact:actionData>
  </iact:action>
  <iact:action type="add" startTime="24390">
    <iact:property name="dataType"/>
    <iact:actionData xml:id="d3">
      <inkml:trace xmlns:inkml="http://www.w3.org/2003/InkML" xml:id="stk3" contextRef="#ctx0" brushRef="#br0">11898 8760 433 0,'0'0'214'7,"0"0"-8"-2,0 0-29 2,0 0-64-1,0 0-22 3,0 0-41-2,0 0-12 2,52-7-1-3,-79 7 8 2,-25 0 33 1,-14 0-32-2,-15 3 0 0,-13 11 8 0,-3-2-3 2,-3 5-15-2,3 2-2-1,10 9-6 2,10 4 16 9,7 5-9-10,15 3 1-7,6 6-4 16,19 7-3-14,3 9 3 6,20 2-7-5,7 10 0 6,0 7-13-1,7 7-12 0,43-1 0 2,9-6 0-6,11-13 0 4,18-12 0 1,6-15 0-3,9-11 0 1,-7-12 0 3,-8-15 0-4,-8-3 0-1,-15-11 0 5,-5-42 0 0,-12-25 0-6,-8-20 0 2,-4-18 0 6,-17-13 0-7,-6-4 0 3,-13 2 0-1,0 12 0-1,0 17 0 3,-29 25 0 5,-1 16 0-12,-9 20 0 3,-2 10 0 3,-8 12-28 2,-15 4-48-5,-10 7-51 4,-7 8-63-3,51 0-91 2,3 0-82-1</inkml:trace>
    </iact:actionData>
  </iact:action>
  <iact:action type="add" startTime="30940">
    <iact:property name="dataType"/>
    <iact:actionData xml:id="d4">
      <inkml:trace xmlns:inkml="http://www.w3.org/2003/InkML" xml:id="stk4" contextRef="#ctx0" brushRef="#br0">30283 13117 661 0,'0'0'211'5,"0"0"-33"1,0 0-12 0,0 0-47 2,0 0-34 0,0 0 2 1,0 0 1-2,205 6-6 1,-116 5-8-1,27 7-11 2,27 2-9-2,31-1-22 0,19 1-7 1,0-3-4 0,-21 0 7-2,-19-1 1 11,-24 1-4-16,-9-5-6 4,-17-7-19 7,-18-5 0-8,-14 0 0 3,-24 0 0 1,-15 0 0 1,-14 0 0-2,-13 0 0-1,-5 0 0 4,0 0 0-6,-76 0 0 8,-61 0 0-6,-60 0 0 1,-32 2 0-2,-12-2 0 6,5 0 0-5,9 0 0 1,32 0 0 0,31 0 0 1,38 0 0 1,35 0 0-3,34 0 0 1,25 0 0-1,23 0 0 3,9 0 0-1,2 0 0-4,67 0 0 4,45 0 0 1,44 0 0-3,33 15 0 2,3 7 0 0,-4 1 0-1,-26 2 0 0,-37-5 0 1,-27-3 0 0,-31-7 0 0,-25-1 0-2,-26-6 0 3,-18 1 0-2,0-4 0 0,-33 5 0 2,-70 0 0-2,-58 3 0 0,-41-5 0 4,-8-3 0-4,10 0 0-2,25 0 0 5,34 0 0-3,38-11 0-1,36 6 0 3,34 0 0-2,26 1 0 1,7-1 0 5,80 2 0-13,44 3 0 8,53 0 0 0,20 0 0 1,-8 0 0-2,-33 14 0 3,-43-1 0-4,-45 2 0 3,-36-7 0-5,-23-5 0 5,-9 1 0-2,0-4 0 5,-54 0 0-10,-40 0 0 8,-36 2 0-4,-18 1 0 9,7-1 0-10,24 1 0-2,14 0 0 8,33 1 0-5,27-4 0-2,20 0 0 3,23 0 0 5,0 0 0-7,36 0 0 2,39 0 0 2,14 2 0-3,11 11 0 3,-12 4-3 0,-15-2-118-4,-20-2-81 2,-53-9-65 4,0-1-120-8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32:28.91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1779">
    <iact:property name="dataType"/>
    <iact:actionData xml:id="d0">
      <inkml:trace xmlns:inkml="http://www.w3.org/2003/InkML" xml:id="stk0" contextRef="#ctx0" brushRef="#br0">10147 7542 773 0,'0'0'213'5,"0"0"-51"-1,0 0-18 4,0 0-7 0,0 0-27-2,0 0-8 2,0 0-23 0,12 0-11 1,-12 0-17-1,-12 0 14-2,-27 0-5 2,-2 0-18 0,-2 0-7-1,-3 0-29 0,-1 0-6 1,-1-3 0 7,2 3 0-15,-5 0 0 7,8 0 0 1,-4 0 0 0,4 0 0 7,-5 0 0-13,2 0 0 5,2 0 0 3,-2 0 0-5,-2 3 0 4,2 14 0-2,-1 2 0 2,-4 5 0-4,-2 4 0 1,1 6 0 3,-9 3 0 6,10 3 0-13,-3 1 0 5,2 0 0 1,12 0 0 0,-1 3 0 5,9-2 0-10,0 0 0 1,8 0 0 3,5-5 0 4,9-4 0-8,4 4 0 5,6 2 0 6,0 8 0-11,0 10 0 5,0 2 0-3,8-2 0 4,16-3 0-4,0-5 0 7,0-4 0-8,9-3 0 5,6 2 0-3,6 0 0 1,7-4 0 3,3 2 0 3,-1-5 0-11,2-5 0 5,4-10 0 3,6-5 0-6,0-11 0 4,6-2 0 6,2-4 0-12,-3 0 0 5,2 0 0-1,-2-10 0 5,3-24 0-5,-2-10 0 4,-1-15 0-5,-1-6 0 2,-4-8 0 3,0-2 0-6,-7-9 0 4,-7-10 0 4,-8-9 0-8,-10-1 0 2,-15-2 0 5,-14 14 0-8,-5 17 0 7,0 8 0 0,-45 10 0-6,-15 6 0 3,-12 13 0 2,-2 4 0 4,3 11 0-10,11 9 0 5,7 4 0-4,17 10 0 5,1 0 0-4,9 0 0 3,5 0 0 2,3 0 0-1,6 19 0-1,-4 15-142-4,16-13-244 5,-7 5-404 0</inkml:trace>
    </iact:actionData>
  </iact:action>
  <iact:action type="add" startTime="23091">
    <iact:property name="dataType"/>
    <iact:actionData xml:id="d1">
      <inkml:trace xmlns:inkml="http://www.w3.org/2003/InkML" xml:id="stk1" contextRef="#ctx0" brushRef="#br0">9850 9863 424 0,'0'0'117'4,"0"0"23"2,0 0 16 1,0 0-51 2,0 0-1-2,0 0-4-1,48-151 0 2,-48 137 11 0,-15 2-12 0,-11 2-14-1,-6-1 0 1,-11 5-9 0,-2 0-21 3,-7 3-4-9,-5 3-9 6,1 0-3 1,-1 0-4 1,2 5-5-6,-1 18-1 4,3 2-3 12,3 9-2-20,-4 6-10 4,-1 7-14 5,3 7 0 1,0 8 0-6,1 9 0 2,4 0 0 3,4 8 0-2,5-2 0 2,11-5 0-1,4-1 0-2,9-7 0 1,14 0 0 2,0-4 0-4,0-4 0 3,18-6 0 0,18-1 0 0,15-2 0-1,8-5 0 2,12 1 0 2,13-4 0-7,16-5 0 4,11-9 0-4,-1-5 0 4,-2-9 0 2,-5-8 0-2,-8-3 0-4,-16 0 0 4,-6 0 0 1,-9-7 0-2,-8-11 0 1,-4-10 0 2,-2-12 0-1,6-10 0-5,-5-14 0 2,-3-18 0 4,-6-17 0 2,-12-10 0-10,-10-8 0 4,-12 3 0 5,-8 10 0-6,0 16 0 3,-24 16 0 1,-25 10 0-4,-13 12 0 5,-5 7 0-4,-1 6 0 4,-3 12 0-6,10 6 0 6,6 9 0-6,3 9 0 5,8 1 0 1,7 0 0-3,5 0 0-3,3 17 0 5,3 16 0 1,5 9-72-4,1 17-197 0,17-34-131 2,-3 7-673 1</inkml:trace>
    </iact:actionData>
  </iact:action>
  <iact:action type="add" startTime="38050">
    <iact:property name="dataType"/>
    <iact:actionData xml:id="d2">
      <inkml:trace xmlns:inkml="http://www.w3.org/2003/InkML" xml:id="stk2" contextRef="#ctx0" brushRef="#br0">30291 13123 362 0,'0'0'161'3,"0"0"-69"4,0 0 77 1,0 0-15 0,0 0-17-2,0 0 3 2,0 0-4 0,0 0-11-1,97 0-35 0,-13 0-12 1,27 0-10 1,23 0 0-1,30 4-27 0,33-4-19-2,-2 0-2 2,-4 0-6 4,-27 0 13-4,-18 3 3-3,-18-1 1 3,-24 4-13-2,-20-6 11 2,-24 0-1-1,-23 0-21 0,-18 0-7 1,-12 0 0-2,-7 0 0 2,-27 0 0 2,-89 9 0-3,-68 4 0-1,-74-1 0 5,-26-10 0-7,2-2 0 4,13 0 0-1,33-9 0 1,46-4 0 2,40 1 0-3,45 4 0-2,41 6 0 2,36 2 0 2,18-3 0 4,10 3 0-11,0 0 0 9,48 0 0-6,68 0 0 1,49 7 0 2,39 31 0 2,1 3 0-6,-15 4 0 5,-26-2 0-2,-27-12 0 8,-32-9 0-13,-29-8 0 5,-23-6 0-2,-26 1 0 2,-14-5 0 5,-13-2 0-7,0 1 0 4,-16 1 0-5,-81 6 0 11,-51-2 0-15,-53-5 0 9,-12-3 0-2,23 0 0 1,26 0 0 1,39 0 0-5,37 0 0 5,39 0 0-2,30 0 0 3,19 0 0-6,23 0 0 7,86 0 0-6,69 0 0 3,63 19 0 1,9 9 0-4,-22 1 0 5,-47-7 0 2,-60-8 0-9,-58-3 0 4,-32-9 0 3,-23 2 0-6,-8 0 0 1,0-4 0 7,-31 2 0-8,-61 1 0 7,-45-3 0-6,-40 0 0 3,0 0 0 6,19-3 0-11,32-12 0 4,40 4 0-2,38 5 0 2,32 1 0 3,16 2 0-4,19 3 0 2,74 0 0 1,48 0 0-3,40 0 0 5,0 12 0-8,-24 6 0 7,-44-1 0-6,-47-2 0 4,-41-9 0 3,-22 0 0-6,-3 5 0 3,-70 6 0 0,-44 3 0 5,-46-7 0-11,-18-7 0 6,11-6 0-3,12 0 0 3,28 0 0 2,24 0 0-6,24 0 0 6,24 0-52-3,35 5-221 3,20 5-128-7,20 3-542 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42:13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55">
    <iact:property name="dataType"/>
    <iact:actionData xml:id="d0">
      <inkml:trace xmlns:inkml="http://www.w3.org/2003/InkML" xml:id="stk0" contextRef="#ctx0" brushRef="#br0">9328 15866 555 0,'0'0'267'5,"0"0"-75"-2,0 0-10 5,0 0-55 0,0 0-42-2,189 9-11 2,-84 4-16 0,10 5-6 1,11 1-10-2,9 1-22 0,5 2 1 1,10-2-5 1,-5 3 2-3,-18-9-13 1,-21-2 9 3,-32-7 9-4,-36-5-8 0,-22 3 0 2,-16-3 1 1,0 5-16-2,-24-5-7 3,-68 0-19-5,-56 0 24 4,-51-5 2-2,-25-23 7 12,-16-6-6-19,19 0 12 6,21 9-12 7,46 13-1-11,63 4-2 5,40 6 1 0,32 2 2 1,19 0 9-4,32 0 45 5,85 0 18-1,72 0-45 0,51 13-19 0,4 10-1-1,-30-12-6 0,-48-5-2 7,-50-5 10-12,-48 3 8 5,-39-4-3 2,-26 0 4-3,-3 8-19-1,-12-5-6 3,-59 7-7 0,-26-3 13 2,-23-1 2-5,7 0-2 4,14-3-10-3,-1 11-38 3,6 7-54 1,8 10-70-6,66-13-80 4,13 1-250 0</inkml:trace>
    </iact:actionData>
  </iact:action>
  <iact:action type="add" startTime="5132">
    <iact:property name="dataType"/>
    <iact:actionData xml:id="d1">
      <inkml:trace xmlns:inkml="http://www.w3.org/2003/InkML" xml:id="stk1" contextRef="#ctx0" brushRef="#br0">318 18691 50 0,'0'0'369'2,"0"0"-246"3,0 0 19 3,0 0-24 0,0 0-37-2,0 0 9 2,-80 11 18 1,80-11-29-1,0 0 6-2,0 2 13 3,32-2-34-2,41 0-12 1,47 0 3-2,54 0-2 2,37-27 3 0,26-10 0 10,-3 0-11-16,-26 12 4 2,-39 10 7 7,-34 6-22-4,-41 9-3-3,-37 0-1 4,-30 0-9 0,-18 0-5 0,-9 0-7-3,-40 0-8 5,-78 0-1-2,-64 4-2-1,-49 11 0-1,-2-4 2 4,12 0 0-4,42-3 1 2,38-8 0 2,48 7 0-6,45-7 2 5,32 0-3-2,16 0 0-2,79-7 2 6,54-12-1-5,47 5 0 4,14 14 2-6,-24 3-1 3,-46 34 4 2,-44-7 3-2,-47 2 11 2,-30-13-7-4,-3-6-3 5,-56 4-3-2,-37-10-7-1,-24-7-5-1,-4 0 2 3,13-7-6-1,16-5-28-2,27 5-51 0,26 7-96 3,39 0-134-1,0 0-379-4</inkml:trace>
    </iact:actionData>
  </iact:action>
  <iact:action type="add" startTime="6196">
    <iact:property name="dataType"/>
    <iact:actionData xml:id="d2">
      <inkml:trace xmlns:inkml="http://www.w3.org/2003/InkML" xml:id="stk2" contextRef="#ctx0" brushRef="#br0">4793 8980 750 0,'0'0'138'3,"0"0"-37"3,0 0-17 0,0 0-40 2,-225 27 44 0,35 27-28 0,-40 10-10-2,-31 11-11 3,-5 6-15-1,11 10-9 0,32 16-7 11,49 17-1-19,44 22-1 7,47 19 2-2,48 13 13 5,35 5 14-5,39-3-9 4,83-15-14-3,55-25-2 2,64-25-5 2,51-33 2-2,33-39 7 2,-3-43-9-8,-32-39 1 5,-74-72-6 4,-80-33-3-5,-87-38-1 0,-49-29-4 5,-85-22 2-6,-80-6 1 3,-30 14-6-2,-19 34-37 1,6 47-60 3,130 140-122 4,22 4-241-12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7-21T01:42:13.6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5422">
    <iact:property name="dataType"/>
    <iact:actionData xml:id="d0">
      <inkml:trace xmlns:inkml="http://www.w3.org/2003/InkML" xml:id="stk0" contextRef="#ctx0" brushRef="#br0">27628 10082 932 0,'0'0'158'5,"0"0"-30"0,0 0-17 1,0 0-47 4,0 0 17-4,0 0 4 3,-265-123-10-1,122 121-6 1,-18 2-2-5,-9 9-14 5,2 38-14-4,-2 20 0 3,10 20-8 1,12 25 1-3,13 12-6 3,25 3-5-2,30-2-5 3,29-4 4-3,35 2-20-2,16-1 0 3,60-4 0 0,57 0 0 0,57-5 0-2,31-20 0 4,32-20 0-3,8-36 0 0,-16-37 0 1,-27-20 0-2,-31-79 0 2,-26-44 0-2,-37-31 0 2,-26-19 0 0,-40-5 0 1,-41 26 0-2,-1 36 0 0,-58 39 0 2,-45 53-96-2,-35 32-55-2,59 12-128 6,2 45-247-6</inkml:trace>
    </iact:actionData>
  </iact:action>
  <iact:action type="add" startTime="26223">
    <iact:property name="dataType"/>
    <iact:actionData xml:id="d1">
      <inkml:trace xmlns:inkml="http://www.w3.org/2003/InkML" xml:id="stk1" contextRef="#ctx0" brushRef="#br0">30391 10092 462 0,'0'0'120'5,"0"0"11"2,0 0-36-1,0 0-48 2,0 0 10-1,0 0 12 2,32 20 26-4,-36-20-26 4,-40-13 3-2,-17-9 15 1,-23 0 10-1,-20 10-31 0,-8 10-3 1,-21 2-18 0,4 19 12-1,-3 33 5 1,15 23-17 9,25 17-4-11,26 3-2-6,22 13-13 8,34 4 5-1,10 4 14 6,68 12-15-9,68 14 8 3,38-8-14 1,37-10-9 4,21-23-12-9,-2-39-3 4,8-39 2 2,-5-23-2-2,-17-57 0-1,-29-49 0 9,-41-29 2-12,-41-21-2 3,-46-14-2 0,-44-10 2 4,-15 0 0-5,-54 8-4 3,-40 21 2 2,-32 21-5-7,-22 21-46 9,-13 27-22-5,-20 35-61-3,108 47-80 4,8 30-175 0</inkml:trace>
    </iact:actionData>
  </iact:action>
  <iact:action type="add" startTime="27081">
    <iact:property name="dataType"/>
    <iact:actionData xml:id="d2">
      <inkml:trace xmlns:inkml="http://www.w3.org/2003/InkML" xml:id="stk2" contextRef="#ctx0" brushRef="#br0">25821 11853 752 0,'0'0'199'3,"0"0"-82"1,0 0 47 6,-261-25-25-2,116 25-51-4,-4 36-15 4,5 18-9 0,7 19-3 0,16 15-11-2,14 13-10 2,23 5-2 0,30 10-2 0,41 7-3-2,22 3 4 2,88-2-1 1,48-11-21 0,52-17-12 10,38-27-3-19,21-27 2 5,7-34-3 13,-30-8 3-17,-36-47-2 0,-44-51 5 9,-48-42-4-4,-57-35 0 1,-48-10-1 1,-30 5-1 1,-82 22-4-2,-34 29 1 0,-21 27-3 4,-1 32 1-6,11 38-50 2,20 28-66 2,27 8-90-4,95 41-160 3</inkml:trace>
    </iact:actionData>
  </iact:action>
  <iact:action type="add" startTime="27725">
    <iact:property name="dataType"/>
    <iact:actionData xml:id="d3">
      <inkml:trace xmlns:inkml="http://www.w3.org/2003/InkML" xml:id="stk3" contextRef="#ctx0" brushRef="#br0">29274 12022 109 0,'0'0'320'4,"0"0"-243"2,0 0 28 1,0 0 28 1,0 0-16-2,68-160-53 3,-78 135 4-4,-44 3 2 3,-26-1 29 0,-37 11-2 1,-24 7-25 1,-27 5 1-2,-6 0-12 1,3 13-18-6,7 18-5 3,18 9-9 7,16 14-2-1,19 13 8-12,23 17 13 9,27 17 0-3,26 20 5 1,31 17-3 10,4 13-11-11,80 9-13-6,54 1-9 7,51-6-2 6,42-21-10-7,43-26-3 7,2-47 1-6,-1-52 0-7,-16-18-1 9,-44-79 3-5,-40-38-5 4,-51-37-6 9,-53-36-1-12,-44-26 0-4,-23-3-6 6,-64 17-7 7,-62 35-27-10,-42 35-58 5,-45 43 5-4,-32 38-57 5,136 60-70-6,6 35-156 6</inkml:trace>
    </iact:actionData>
  </iact:action>
  <iact:action type="add" startTime="32887">
    <iact:property name="dataType"/>
    <iact:actionData xml:id="d4">
      <inkml:trace xmlns:inkml="http://www.w3.org/2003/InkML" xml:id="stk4" contextRef="#ctx0" brushRef="#br0">19615 17169 521 0,'0'0'257'3,"0"0"-127"4,0 0-42 0,0 0 26 0,-213-24-41 0,76 24-5 1,-16 0-22 0,-15 0-8-2,-4 0-4 3,-2 14-7-2,13 34 8-1,15 13-4 2,19 3-7 0,22 10 7 6,21 8 4-11,17-1 7 3,22 10-9 4,30 12 2-4,15 9-12 0,28 9-7 2,68 9 7 1,36 2-14-2,44 1-5-1,19-22-3 4,8-18 2-3,-6-33-3 0,-16-33 3 3,-13-27-2-5,-14-3 3 4,-11-56-4-3,-18-28 0 1,-15-19-2 0,-23-12-4 3,-19-15 6-4,-16 7-1 0,-15-3-1 3,-20 9 1-1,-17 6-1 1,0 8 1-1,-33 7-1-4,-35-2 2 6,-15 8-3-4,-17 1 1 0,-7 16 2 2,-4 9 3 1,-6 28-3-1,1 13-6-1,-1 26 6 2,-5 0 9-2,-4 11 11 0,-2 34 12-2,1 6-3 3,3-4-14 0,17-3-6 1,10 3-2-5,3 0-5 5,7 13-1-1,3 14 6 0,4 14 23-1,9 10-4 0,12 4 4 0,8 4-16 2,18-7 4-1,17-3-4-2,16-4-7 2,0 9 0 3,63 6-3-6,37 5 0 2,38 1-3 1,39 4-1-1,36-9 0 3,32-21 2-4,13-17-2 3,-3-27 2-4,-29-30 3 2,-40-13-5 1,-30-11-1-1,-30-48-4 2,-17-28 0-4,-16-40 0 4,-13-22 0-2,-22-19 3 1,-28-14-3-1,-30 2 5 2,-10 5-4-1,-83 17 2-2,-39 4-2 2,-58 14 4-1,-37 22 0 1,-28 28 2 1,-9 34-2-2,23 31-5-1,33 25-2 1,36 0-4 1,36 33-34-1,42 16-7 2,40 15-32-2,43-9-78 2,22-29-97-3,49 0-321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FEED-64AA-4FB0-916E-8AD7067B84DB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6A59C-8AC0-4F16-9F48-48EC5A3479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94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90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77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BBEA-0029-4482-9A86-9E9DB9FC3B1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68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219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53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0847-08BF-42D7-8A19-59D75FE2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A4A41-536E-420C-9CCF-581663E1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3B10-1626-4D51-AB9D-B0E3484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BC4E-275D-49FC-A902-76D01CAA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C2E7A-BC6C-4945-9E90-BFD11CD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9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E183-8093-4851-A92D-E43EDAD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5B9B-6A80-4A08-8F31-530767BF4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EE84-0BD6-4ADD-92D8-9CC5EE00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48F34-BCF3-455C-B16C-244D7857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3B25-31FC-445A-A252-20E222F8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0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3DEAA-2002-4916-8D3F-93C86998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65BF-2605-4245-B833-02BD618AF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B643-B733-4CCD-8B85-1DB96CF3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D991-247A-4547-BFEF-E5295C9F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859B-A801-491C-8261-C11949C1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96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D0DC-64B6-4536-9190-FFC8626C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C001-D4C1-442A-8E14-9526BEFC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146C-8F6B-43AB-A15B-9511C15A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5CBF-6F20-423A-81B6-EA239B75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16EC-14FA-46E7-BBFF-EC398D3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3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D9A2-9364-4EBF-B9B8-359C5CFC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8444-F6AE-4959-A69F-659D5FFC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AC6ED-06AD-4CC9-B72B-D6451E5F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CA30-E112-40F2-BEA5-A9AC32E4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C0DC-A9EA-45E0-B62B-A4EC320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4EE9-2B43-419A-B8DF-7E17E1C8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596B-F394-4B8D-B825-657986AD9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CAD45-048B-4795-9077-F6B8A4CB4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8D7F-5D2F-4CBE-A64D-6DED095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5DAA6-0033-4888-89F2-2F9E6817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2311-16A5-4466-A214-27902425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7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28F-4AFB-4138-BEF2-0020E97E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05C3-2AC1-40FA-97CA-FBD494B8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1AA86-64E1-4625-B6DB-B51E1A1F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D69A3-0B13-4DB4-8942-A274B74A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8F59-D217-4E67-B6FB-D05081387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820A7-467C-461B-B1F0-F0EB1687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F3DDCA-FDB8-4F7D-B43E-93556D89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D8848-2BB4-474C-AB44-2F8D419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7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CBD7-AECB-46D0-A619-8D11E99E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EA416-16E6-4CEC-92D1-101E4519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BA0A8-995A-4AD4-90B3-EF1460C5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FD9D2-34B8-4B44-A960-3817DAA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2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19F2B-46CA-4EE9-9150-E6997451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B4880-7E86-4DDD-ACA7-650B29CD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91E7-0565-47BD-8A59-6CEBA653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7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89A5-2B44-432B-95D0-693080F0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8B28-8672-4EC4-8B39-70F11FE5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32BD3-E512-4FD8-B5D9-69F29EB19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FE9C1-2E1B-4180-A706-4B3683DB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E666-A52A-4F8D-8767-A60720B6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E535-8872-4F8C-B5A7-1BA8C3F7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43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485-365D-4F8B-8D6C-5C1472A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FC4E7-14A6-43E4-8D79-0BE953EBA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78D7-EA19-461F-9BB7-8F186A5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E6D79-9352-4FAD-A9CB-EE55E5F9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AACD-5120-408C-8E6B-6142253A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6C34-B963-4F4B-B41F-501D387F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0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DA882-FD54-4A53-A86D-A8A4FEC7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B3953-7C7C-4E49-B341-D66A2D13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95F4-D1AA-46F1-8D1E-8D921AD59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9F24-4C7C-4ACB-A64F-66310F9E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7D67-21DA-4EFB-926D-041CDA844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5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7.png"/><Relationship Id="rId11" Type="http://schemas.microsoft.com/office/2011/relationships/inkAction" Target="../ink/inkAction6.xml"/><Relationship Id="rId5" Type="http://schemas.openxmlformats.org/officeDocument/2006/relationships/image" Target="../media/image104.png"/><Relationship Id="rId10" Type="http://schemas.openxmlformats.org/officeDocument/2006/relationships/image" Target="../media/image114.png"/><Relationship Id="rId4" Type="http://schemas.openxmlformats.org/officeDocument/2006/relationships/image" Target="../media/image64.png"/><Relationship Id="rId9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6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0.png"/><Relationship Id="rId18" Type="http://schemas.openxmlformats.org/officeDocument/2006/relationships/image" Target="../media/image247.png"/><Relationship Id="rId3" Type="http://schemas.openxmlformats.org/officeDocument/2006/relationships/image" Target="../media/image1.png"/><Relationship Id="rId21" Type="http://schemas.openxmlformats.org/officeDocument/2006/relationships/image" Target="../media/image68.png"/><Relationship Id="rId7" Type="http://schemas.openxmlformats.org/officeDocument/2006/relationships/image" Target="../media/image2320.png"/><Relationship Id="rId17" Type="http://schemas.openxmlformats.org/officeDocument/2006/relationships/image" Target="../media/image239.png"/><Relationship Id="rId2" Type="http://schemas.openxmlformats.org/officeDocument/2006/relationships/slideLayout" Target="../slideLayouts/slideLayout2.xml"/><Relationship Id="rId20" Type="http://schemas.microsoft.com/office/2011/relationships/inkAction" Target="../ink/inkAction7.xml"/><Relationship Id="rId1" Type="http://schemas.openxmlformats.org/officeDocument/2006/relationships/tags" Target="../tags/tag13.xml"/><Relationship Id="rId19" Type="http://schemas.openxmlformats.org/officeDocument/2006/relationships/image" Target="../media/image278.png"/><Relationship Id="rId4" Type="http://schemas.openxmlformats.org/officeDocument/2006/relationships/image" Target="../media/image66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11/relationships/inkAction" Target="../ink/inkAction8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282.png"/><Relationship Id="rId7" Type="http://schemas.openxmlformats.org/officeDocument/2006/relationships/image" Target="../media/image375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04.png"/><Relationship Id="rId11" Type="http://schemas.microsoft.com/office/2011/relationships/inkAction" Target="../ink/inkAction9.xml"/><Relationship Id="rId5" Type="http://schemas.openxmlformats.org/officeDocument/2006/relationships/image" Target="../media/image291.png"/><Relationship Id="rId10" Type="http://schemas.openxmlformats.org/officeDocument/2006/relationships/image" Target="../media/image71.png"/><Relationship Id="rId4" Type="http://schemas.openxmlformats.org/officeDocument/2006/relationships/image" Target="../media/image290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0.png"/><Relationship Id="rId3" Type="http://schemas.openxmlformats.org/officeDocument/2006/relationships/image" Target="../media/image282.png"/><Relationship Id="rId12" Type="http://schemas.openxmlformats.org/officeDocument/2006/relationships/image" Target="../media/image4010.png"/><Relationship Id="rId1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10.xml"/><Relationship Id="rId1" Type="http://schemas.openxmlformats.org/officeDocument/2006/relationships/tags" Target="../tags/tag17.xml"/><Relationship Id="rId11" Type="http://schemas.openxmlformats.org/officeDocument/2006/relationships/image" Target="../media/image4000.png"/><Relationship Id="rId5" Type="http://schemas.openxmlformats.org/officeDocument/2006/relationships/image" Target="../media/image291.png"/><Relationship Id="rId15" Type="http://schemas.openxmlformats.org/officeDocument/2006/relationships/image" Target="../media/image74.png"/><Relationship Id="rId4" Type="http://schemas.openxmlformats.org/officeDocument/2006/relationships/image" Target="../media/image290.pn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image" Target="../media/image389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6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1.png"/><Relationship Id="rId18" Type="http://schemas.openxmlformats.org/officeDocument/2006/relationships/image" Target="../media/image80.png"/><Relationship Id="rId1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9.png"/><Relationship Id="rId1" Type="http://schemas.openxmlformats.org/officeDocument/2006/relationships/tags" Target="../tags/tag19.xml"/><Relationship Id="rId11" Type="http://schemas.openxmlformats.org/officeDocument/2006/relationships/image" Target="../media/image4001.png"/><Relationship Id="rId15" Type="http://schemas.openxmlformats.org/officeDocument/2006/relationships/image" Target="../media/image403.png"/><Relationship Id="rId19" Type="http://schemas.openxmlformats.org/officeDocument/2006/relationships/image" Target="../media/image81.png"/><Relationship Id="rId14" Type="http://schemas.openxmlformats.org/officeDocument/2006/relationships/image" Target="../media/image3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1100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microsoft.com/office/2011/relationships/inkAction" Target="../ink/inkAction13.xml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5.png"/><Relationship Id="rId3" Type="http://schemas.openxmlformats.org/officeDocument/2006/relationships/image" Target="../media/image90.png"/><Relationship Id="rId7" Type="http://schemas.openxmlformats.org/officeDocument/2006/relationships/image" Target="../media/image409.png"/><Relationship Id="rId12" Type="http://schemas.openxmlformats.org/officeDocument/2006/relationships/image" Target="../media/image4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png"/><Relationship Id="rId1" Type="http://schemas.openxmlformats.org/officeDocument/2006/relationships/tags" Target="../tags/tag21.xml"/><Relationship Id="rId11" Type="http://schemas.openxmlformats.org/officeDocument/2006/relationships/image" Target="../media/image413.png"/><Relationship Id="rId15" Type="http://schemas.microsoft.com/office/2011/relationships/inkAction" Target="../ink/inkAction14.xml"/><Relationship Id="rId10" Type="http://schemas.openxmlformats.org/officeDocument/2006/relationships/image" Target="../media/image412.png"/><Relationship Id="rId9" Type="http://schemas.openxmlformats.org/officeDocument/2006/relationships/image" Target="../media/image411.png"/><Relationship Id="rId1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2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10" Type="http://schemas.openxmlformats.org/officeDocument/2006/relationships/image" Target="../media/image96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18" Type="http://schemas.microsoft.com/office/2011/relationships/inkAction" Target="../ink/inkAction16.xml"/><Relationship Id="rId3" Type="http://schemas.openxmlformats.org/officeDocument/2006/relationships/image" Target="../media/image417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17" Type="http://schemas.openxmlformats.org/officeDocument/2006/relationships/image" Target="../media/image4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2.png"/><Relationship Id="rId1" Type="http://schemas.openxmlformats.org/officeDocument/2006/relationships/tags" Target="../tags/tag25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19.png"/><Relationship Id="rId15" Type="http://schemas.openxmlformats.org/officeDocument/2006/relationships/image" Target="../media/image431.png"/><Relationship Id="rId10" Type="http://schemas.openxmlformats.org/officeDocument/2006/relationships/image" Target="../media/image425.png"/><Relationship Id="rId19" Type="http://schemas.openxmlformats.org/officeDocument/2006/relationships/image" Target="../media/image1091.png"/><Relationship Id="rId4" Type="http://schemas.openxmlformats.org/officeDocument/2006/relationships/image" Target="../media/image418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17.png"/><Relationship Id="rId5" Type="http://schemas.microsoft.com/office/2011/relationships/inkAction" Target="../ink/inkAction17.xml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image" Target="../media/image125.png"/><Relationship Id="rId3" Type="http://schemas.openxmlformats.org/officeDocument/2006/relationships/image" Target="../media/image1.png"/><Relationship Id="rId12" Type="http://schemas.openxmlformats.org/officeDocument/2006/relationships/image" Target="../media/image123.png"/><Relationship Id="rId7" Type="http://schemas.openxmlformats.org/officeDocument/2006/relationships/image" Target="../media/image233.png"/><Relationship Id="rId1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6.png"/><Relationship Id="rId1" Type="http://schemas.openxmlformats.org/officeDocument/2006/relationships/tags" Target="../tags/tag27.xml"/><Relationship Id="rId6" Type="http://schemas.openxmlformats.org/officeDocument/2006/relationships/image" Target="../media/image121.png"/><Relationship Id="rId11" Type="http://schemas.openxmlformats.org/officeDocument/2006/relationships/image" Target="../media/image122.png"/><Relationship Id="rId5" Type="http://schemas.openxmlformats.org/officeDocument/2006/relationships/image" Target="../media/image120.png"/><Relationship Id="rId15" Type="http://schemas.openxmlformats.org/officeDocument/2006/relationships/image" Target="../media/image245.png"/><Relationship Id="rId10" Type="http://schemas.openxmlformats.org/officeDocument/2006/relationships/image" Target="../media/image114.png"/><Relationship Id="rId4" Type="http://schemas.openxmlformats.org/officeDocument/2006/relationships/image" Target="../media/image1171.png"/><Relationship Id="rId9" Type="http://schemas.openxmlformats.org/officeDocument/2006/relationships/image" Target="../media/image111.png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1.png"/><Relationship Id="rId3" Type="http://schemas.openxmlformats.org/officeDocument/2006/relationships/image" Target="../media/image1.png"/><Relationship Id="rId21" Type="http://schemas.openxmlformats.org/officeDocument/2006/relationships/image" Target="../media/image324.png"/><Relationship Id="rId7" Type="http://schemas.openxmlformats.org/officeDocument/2006/relationships/image" Target="../media/image233.png"/><Relationship Id="rId25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0.png"/><Relationship Id="rId1" Type="http://schemas.openxmlformats.org/officeDocument/2006/relationships/tags" Target="../tags/tag28.xml"/><Relationship Id="rId6" Type="http://schemas.openxmlformats.org/officeDocument/2006/relationships/image" Target="../media/image241.png"/><Relationship Id="rId24" Type="http://schemas.microsoft.com/office/2011/relationships/inkAction" Target="../ink/inkAction19.xml"/><Relationship Id="rId15" Type="http://schemas.openxmlformats.org/officeDocument/2006/relationships/image" Target="../media/image259.png"/><Relationship Id="rId23" Type="http://schemas.openxmlformats.org/officeDocument/2006/relationships/image" Target="../media/image1251.png"/><Relationship Id="rId28" Type="http://schemas.openxmlformats.org/officeDocument/2006/relationships/image" Target="../media/image9.png"/><Relationship Id="rId4" Type="http://schemas.openxmlformats.org/officeDocument/2006/relationships/image" Target="../media/image127.png"/><Relationship Id="rId22" Type="http://schemas.openxmlformats.org/officeDocument/2006/relationships/image" Target="../media/image325.png"/><Relationship Id="rId27" Type="http://schemas.openxmlformats.org/officeDocument/2006/relationships/image" Target="../media/image1261.png"/><Relationship Id="rId14" Type="http://schemas.openxmlformats.org/officeDocument/2006/relationships/image" Target="../media/image2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8.png"/><Relationship Id="rId10" Type="http://schemas.openxmlformats.org/officeDocument/2006/relationships/image" Target="../media/image129.png"/><Relationship Id="rId4" Type="http://schemas.openxmlformats.org/officeDocument/2006/relationships/image" Target="../media/image1272.png"/><Relationship Id="rId9" Type="http://schemas.microsoft.com/office/2011/relationships/inkAction" Target="../ink/inkAction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0" Type="http://schemas.openxmlformats.org/officeDocument/2006/relationships/image" Target="../media/image2101.png"/><Relationship Id="rId9" Type="http://schemas.microsoft.com/office/2011/relationships/inkAction" Target="../ink/inkAction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1.png"/><Relationship Id="rId18" Type="http://schemas.openxmlformats.org/officeDocument/2006/relationships/image" Target="../media/image264.png"/><Relationship Id="rId26" Type="http://schemas.microsoft.com/office/2011/relationships/inkAction" Target="../ink/inkAction21.xml"/><Relationship Id="rId3" Type="http://schemas.openxmlformats.org/officeDocument/2006/relationships/image" Target="../media/image1.png"/><Relationship Id="rId21" Type="http://schemas.openxmlformats.org/officeDocument/2006/relationships/image" Target="../media/image131.png"/><Relationship Id="rId7" Type="http://schemas.openxmlformats.org/officeDocument/2006/relationships/image" Target="../media/image233.png"/><Relationship Id="rId25" Type="http://schemas.openxmlformats.org/officeDocument/2006/relationships/image" Target="../media/image9.png"/><Relationship Id="rId17" Type="http://schemas.openxmlformats.org/officeDocument/2006/relationships/image" Target="../media/image263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67.png"/><Relationship Id="rId16" Type="http://schemas.openxmlformats.org/officeDocument/2006/relationships/image" Target="../media/image2131.png"/><Relationship Id="rId1" Type="http://schemas.openxmlformats.org/officeDocument/2006/relationships/tags" Target="../tags/tag30.xml"/><Relationship Id="rId6" Type="http://schemas.openxmlformats.org/officeDocument/2006/relationships/image" Target="../media/image241.png"/><Relationship Id="rId24" Type="http://schemas.openxmlformats.org/officeDocument/2006/relationships/image" Target="../media/image144.png"/><Relationship Id="rId23" Type="http://schemas.openxmlformats.org/officeDocument/2006/relationships/image" Target="../media/image322.png"/><Relationship Id="rId15" Type="http://schemas.openxmlformats.org/officeDocument/2006/relationships/image" Target="../media/image2121.png"/><Relationship Id="rId10" Type="http://schemas.openxmlformats.org/officeDocument/2006/relationships/image" Target="../media/image244.png"/><Relationship Id="rId4" Type="http://schemas.openxmlformats.org/officeDocument/2006/relationships/image" Target="../media/image130.png"/><Relationship Id="rId22" Type="http://schemas.openxmlformats.org/officeDocument/2006/relationships/image" Target="../media/image321.png"/><Relationship Id="rId14" Type="http://schemas.openxmlformats.org/officeDocument/2006/relationships/image" Target="../media/image2081.png"/><Relationship Id="rId27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8.png"/><Relationship Id="rId18" Type="http://schemas.openxmlformats.org/officeDocument/2006/relationships/image" Target="../media/image152.png"/><Relationship Id="rId3" Type="http://schemas.openxmlformats.org/officeDocument/2006/relationships/image" Target="../media/image1.png"/><Relationship Id="rId21" Type="http://schemas.microsoft.com/office/2011/relationships/inkAction" Target="../ink/inkAction22.xml"/><Relationship Id="rId7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.png"/><Relationship Id="rId20" Type="http://schemas.openxmlformats.org/officeDocument/2006/relationships/image" Target="../media/image154.png"/><Relationship Id="rId1" Type="http://schemas.openxmlformats.org/officeDocument/2006/relationships/tags" Target="../tags/tag31.xml"/><Relationship Id="rId6" Type="http://schemas.openxmlformats.org/officeDocument/2006/relationships/image" Target="../media/image137.png"/><Relationship Id="rId11" Type="http://schemas.openxmlformats.org/officeDocument/2006/relationships/image" Target="../media/image146.png"/><Relationship Id="rId5" Type="http://schemas.openxmlformats.org/officeDocument/2006/relationships/image" Target="../media/image136.png"/><Relationship Id="rId15" Type="http://schemas.openxmlformats.org/officeDocument/2006/relationships/image" Target="../media/image150.png"/><Relationship Id="rId10" Type="http://schemas.openxmlformats.org/officeDocument/2006/relationships/image" Target="../media/image140.png"/><Relationship Id="rId19" Type="http://schemas.openxmlformats.org/officeDocument/2006/relationships/image" Target="../media/image153.png"/><Relationship Id="rId4" Type="http://schemas.openxmlformats.org/officeDocument/2006/relationships/image" Target="../media/image130.png"/><Relationship Id="rId9" Type="http://schemas.openxmlformats.org/officeDocument/2006/relationships/image" Target="../media/image139.png"/><Relationship Id="rId14" Type="http://schemas.openxmlformats.org/officeDocument/2006/relationships/image" Target="../media/image149.png"/><Relationship Id="rId22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1461.png"/><Relationship Id="rId13" Type="http://schemas.openxmlformats.org/officeDocument/2006/relationships/image" Target="../media/image263.png"/><Relationship Id="rId3" Type="http://schemas.openxmlformats.org/officeDocument/2006/relationships/image" Target="../media/image1.png"/><Relationship Id="rId21" Type="http://schemas.openxmlformats.org/officeDocument/2006/relationships/image" Target="../media/image158.png"/><Relationship Id="rId7" Type="http://schemas.openxmlformats.org/officeDocument/2006/relationships/image" Target="../media/image233.png"/><Relationship Id="rId17" Type="http://schemas.openxmlformats.org/officeDocument/2006/relationships/image" Target="../media/image3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3.png"/><Relationship Id="rId20" Type="http://schemas.microsoft.com/office/2011/relationships/inkAction" Target="../ink/inkAction23.xml"/><Relationship Id="rId1" Type="http://schemas.openxmlformats.org/officeDocument/2006/relationships/tags" Target="../tags/tag32.xml"/><Relationship Id="rId6" Type="http://schemas.openxmlformats.org/officeDocument/2006/relationships/image" Target="../media/image241.png"/><Relationship Id="rId5" Type="http://schemas.openxmlformats.org/officeDocument/2006/relationships/image" Target="../media/image157.png"/><Relationship Id="rId10" Type="http://schemas.openxmlformats.org/officeDocument/2006/relationships/image" Target="../media/image251.png"/><Relationship Id="rId19" Type="http://schemas.openxmlformats.org/officeDocument/2006/relationships/image" Target="../media/image9.png"/><Relationship Id="rId4" Type="http://schemas.openxmlformats.org/officeDocument/2006/relationships/image" Target="../media/image156.png"/><Relationship Id="rId14" Type="http://schemas.openxmlformats.org/officeDocument/2006/relationships/image" Target="../media/image2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9.png"/><Relationship Id="rId18" Type="http://schemas.openxmlformats.org/officeDocument/2006/relationships/image" Target="../media/image165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12" Type="http://schemas.openxmlformats.org/officeDocument/2006/relationships/image" Target="../media/image163.png"/><Relationship Id="rId17" Type="http://schemas.microsoft.com/office/2011/relationships/inkAction" Target="../ink/inkAction2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4.png"/><Relationship Id="rId1" Type="http://schemas.openxmlformats.org/officeDocument/2006/relationships/tags" Target="../tags/tag33.xml"/><Relationship Id="rId6" Type="http://schemas.openxmlformats.org/officeDocument/2006/relationships/image" Target="../media/image137.png"/><Relationship Id="rId11" Type="http://schemas.openxmlformats.org/officeDocument/2006/relationships/image" Target="../media/image162.png"/><Relationship Id="rId5" Type="http://schemas.openxmlformats.org/officeDocument/2006/relationships/image" Target="../media/image157.png"/><Relationship Id="rId15" Type="http://schemas.openxmlformats.org/officeDocument/2006/relationships/image" Target="../media/image153.png"/><Relationship Id="rId10" Type="http://schemas.openxmlformats.org/officeDocument/2006/relationships/image" Target="../media/image161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Relationship Id="rId1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microsoft.com/office/2011/relationships/inkAction" Target="../ink/inkAction25.xml"/><Relationship Id="rId3" Type="http://schemas.openxmlformats.org/officeDocument/2006/relationships/image" Target="../media/image1260.png"/><Relationship Id="rId7" Type="http://schemas.openxmlformats.org/officeDocument/2006/relationships/image" Target="../media/image1301.png"/><Relationship Id="rId12" Type="http://schemas.openxmlformats.org/officeDocument/2006/relationships/image" Target="../media/image1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291.png"/><Relationship Id="rId11" Type="http://schemas.openxmlformats.org/officeDocument/2006/relationships/image" Target="../media/image1371.png"/><Relationship Id="rId5" Type="http://schemas.openxmlformats.org/officeDocument/2006/relationships/image" Target="../media/image166.png"/><Relationship Id="rId10" Type="http://schemas.openxmlformats.org/officeDocument/2006/relationships/image" Target="../media/image1361.png"/><Relationship Id="rId4" Type="http://schemas.openxmlformats.org/officeDocument/2006/relationships/image" Target="../media/image1271.png"/><Relationship Id="rId9" Type="http://schemas.openxmlformats.org/officeDocument/2006/relationships/image" Target="../media/image1320.png"/><Relationship Id="rId1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68.png"/><Relationship Id="rId5" Type="http://schemas.microsoft.com/office/2011/relationships/inkAction" Target="../ink/inkAction26.xml"/><Relationship Id="rId4" Type="http://schemas.openxmlformats.org/officeDocument/2006/relationships/image" Target="../media/image14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1300.png"/><Relationship Id="rId3" Type="http://schemas.openxmlformats.org/officeDocument/2006/relationships/image" Target="../media/image1.png"/><Relationship Id="rId12" Type="http://schemas.openxmlformats.org/officeDocument/2006/relationships/image" Target="../media/image1290.png"/><Relationship Id="rId7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11" Type="http://schemas.openxmlformats.org/officeDocument/2006/relationships/image" Target="../media/image1280.png"/><Relationship Id="rId5" Type="http://schemas.openxmlformats.org/officeDocument/2006/relationships/image" Target="../media/image365.png"/><Relationship Id="rId4" Type="http://schemas.openxmlformats.org/officeDocument/2006/relationships/image" Target="../media/image35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1.png"/><Relationship Id="rId7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290.png"/><Relationship Id="rId5" Type="http://schemas.openxmlformats.org/officeDocument/2006/relationships/image" Target="../media/image365.png"/><Relationship Id="rId10" Type="http://schemas.openxmlformats.org/officeDocument/2006/relationships/image" Target="../media/image1280.png"/><Relationship Id="rId4" Type="http://schemas.openxmlformats.org/officeDocument/2006/relationships/image" Target="../media/image3510.png"/><Relationship Id="rId9" Type="http://schemas.openxmlformats.org/officeDocument/2006/relationships/image" Target="../media/image13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0.png"/><Relationship Id="rId3" Type="http://schemas.openxmlformats.org/officeDocument/2006/relationships/image" Target="../media/image1.png"/><Relationship Id="rId7" Type="http://schemas.openxmlformats.org/officeDocument/2006/relationships/image" Target="../media/image1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515.png"/><Relationship Id="rId11" Type="http://schemas.openxmlformats.org/officeDocument/2006/relationships/image" Target="../media/image1280.png"/><Relationship Id="rId5" Type="http://schemas.openxmlformats.org/officeDocument/2006/relationships/image" Target="../media/image365.png"/><Relationship Id="rId10" Type="http://schemas.openxmlformats.org/officeDocument/2006/relationships/image" Target="../media/image1300.png"/><Relationship Id="rId4" Type="http://schemas.openxmlformats.org/officeDocument/2006/relationships/image" Target="../media/image3510.png"/><Relationship Id="rId9" Type="http://schemas.openxmlformats.org/officeDocument/2006/relationships/image" Target="../media/image140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14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microsoft.com/office/2011/relationships/inkAction" Target="../ink/inkAction27.xml"/><Relationship Id="rId5" Type="http://schemas.openxmlformats.org/officeDocument/2006/relationships/image" Target="../media/image435.png"/><Relationship Id="rId4" Type="http://schemas.openxmlformats.org/officeDocument/2006/relationships/image" Target="../media/image4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492.png"/><Relationship Id="rId4" Type="http://schemas.openxmlformats.org/officeDocument/2006/relationships/image" Target="../media/image14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492.png"/><Relationship Id="rId4" Type="http://schemas.openxmlformats.org/officeDocument/2006/relationships/image" Target="../media/image148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1.png"/><Relationship Id="rId3" Type="http://schemas.openxmlformats.org/officeDocument/2006/relationships/image" Target="../media/image1.png"/><Relationship Id="rId7" Type="http://schemas.openxmlformats.org/officeDocument/2006/relationships/image" Target="../media/image1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502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5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1.png"/><Relationship Id="rId13" Type="http://schemas.openxmlformats.org/officeDocument/2006/relationships/image" Target="../media/image1561.png"/><Relationship Id="rId3" Type="http://schemas.openxmlformats.org/officeDocument/2006/relationships/image" Target="../media/image1.png"/><Relationship Id="rId7" Type="http://schemas.openxmlformats.org/officeDocument/2006/relationships/image" Target="../media/image1511.png"/><Relationship Id="rId12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502.png"/><Relationship Id="rId11" Type="http://schemas.openxmlformats.org/officeDocument/2006/relationships/image" Target="../media/image1531.png"/><Relationship Id="rId5" Type="http://schemas.openxmlformats.org/officeDocument/2006/relationships/image" Target="../media/image1492.png"/><Relationship Id="rId10" Type="http://schemas.openxmlformats.org/officeDocument/2006/relationships/image" Target="../media/image1551.png"/><Relationship Id="rId4" Type="http://schemas.openxmlformats.org/officeDocument/2006/relationships/image" Target="../media/image1482.png"/><Relationship Id="rId9" Type="http://schemas.openxmlformats.org/officeDocument/2006/relationships/image" Target="../media/image15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571.png"/><Relationship Id="rId11" Type="http://schemas.openxmlformats.org/officeDocument/2006/relationships/image" Target="../media/image1591.png"/><Relationship Id="rId5" Type="http://schemas.openxmlformats.org/officeDocument/2006/relationships/image" Target="../media/image108.png"/><Relationship Id="rId10" Type="http://schemas.openxmlformats.org/officeDocument/2006/relationships/image" Target="../media/image278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1.png"/><Relationship Id="rId13" Type="http://schemas.openxmlformats.org/officeDocument/2006/relationships/image" Target="../media/image1632.png"/><Relationship Id="rId3" Type="http://schemas.openxmlformats.org/officeDocument/2006/relationships/image" Target="../media/image1.png"/><Relationship Id="rId7" Type="http://schemas.openxmlformats.org/officeDocument/2006/relationships/image" Target="../media/image1581.png"/><Relationship Id="rId12" Type="http://schemas.microsoft.com/office/2011/relationships/inkAction" Target="../ink/inkAction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571.png"/><Relationship Id="rId11" Type="http://schemas.openxmlformats.org/officeDocument/2006/relationships/image" Target="../media/image1591.png"/><Relationship Id="rId5" Type="http://schemas.openxmlformats.org/officeDocument/2006/relationships/image" Target="../media/image1492.png"/><Relationship Id="rId10" Type="http://schemas.openxmlformats.org/officeDocument/2006/relationships/image" Target="../media/image1622.png"/><Relationship Id="rId4" Type="http://schemas.openxmlformats.org/officeDocument/2006/relationships/image" Target="../media/image1482.png"/><Relationship Id="rId9" Type="http://schemas.openxmlformats.org/officeDocument/2006/relationships/image" Target="../media/image16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.xml"/><Relationship Id="rId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3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8.png"/><Relationship Id="rId5" Type="http://schemas.openxmlformats.org/officeDocument/2006/relationships/image" Target="../media/image1492.png"/><Relationship Id="rId4" Type="http://schemas.openxmlformats.org/officeDocument/2006/relationships/image" Target="../media/image14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78.png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78.png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78.png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78.png"/><Relationship Id="rId5" Type="http://schemas.openxmlformats.org/officeDocument/2006/relationships/image" Target="../media/image138.png"/><Relationship Id="rId4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78.png"/><Relationship Id="rId11" Type="http://schemas.openxmlformats.org/officeDocument/2006/relationships/image" Target="../media/image184.png"/><Relationship Id="rId5" Type="http://schemas.openxmlformats.org/officeDocument/2006/relationships/image" Target="../media/image138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2.png"/><Relationship Id="rId26" Type="http://schemas.openxmlformats.org/officeDocument/2006/relationships/image" Target="../media/image1691.png"/><Relationship Id="rId3" Type="http://schemas.openxmlformats.org/officeDocument/2006/relationships/image" Target="../media/image1642.png"/><Relationship Id="rId34" Type="http://schemas.openxmlformats.org/officeDocument/2006/relationships/image" Target="../media/image1762.png"/><Relationship Id="rId12" Type="http://schemas.openxmlformats.org/officeDocument/2006/relationships/image" Target="../media/image465.png"/><Relationship Id="rId25" Type="http://schemas.openxmlformats.org/officeDocument/2006/relationships/image" Target="../media/image1681.png"/><Relationship Id="rId33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721.png"/><Relationship Id="rId1" Type="http://schemas.openxmlformats.org/officeDocument/2006/relationships/tags" Target="../tags/tag57.xml"/><Relationship Id="rId6" Type="http://schemas.openxmlformats.org/officeDocument/2006/relationships/image" Target="../media/image1671.png"/><Relationship Id="rId11" Type="http://schemas.openxmlformats.org/officeDocument/2006/relationships/image" Target="../media/image4002.png"/><Relationship Id="rId24" Type="http://schemas.openxmlformats.org/officeDocument/2006/relationships/image" Target="../media/image477.png"/><Relationship Id="rId32" Type="http://schemas.openxmlformats.org/officeDocument/2006/relationships/image" Target="../media/image1752.png"/><Relationship Id="rId5" Type="http://schemas.openxmlformats.org/officeDocument/2006/relationships/image" Target="../media/image1661.png"/><Relationship Id="rId28" Type="http://schemas.openxmlformats.org/officeDocument/2006/relationships/image" Target="../media/image1711.png"/><Relationship Id="rId31" Type="http://schemas.openxmlformats.org/officeDocument/2006/relationships/image" Target="../media/image1742.png"/><Relationship Id="rId4" Type="http://schemas.openxmlformats.org/officeDocument/2006/relationships/image" Target="../media/image1651.png"/><Relationship Id="rId14" Type="http://schemas.openxmlformats.org/officeDocument/2006/relationships/image" Target="../media/image466.png"/><Relationship Id="rId27" Type="http://schemas.openxmlformats.org/officeDocument/2006/relationships/image" Target="../media/image1701.png"/><Relationship Id="rId30" Type="http://schemas.openxmlformats.org/officeDocument/2006/relationships/image" Target="../media/image17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2.png"/><Relationship Id="rId13" Type="http://schemas.openxmlformats.org/officeDocument/2006/relationships/image" Target="../media/image1841.png"/><Relationship Id="rId18" Type="http://schemas.openxmlformats.org/officeDocument/2006/relationships/image" Target="../media/image4023.png"/><Relationship Id="rId3" Type="http://schemas.openxmlformats.org/officeDocument/2006/relationships/image" Target="../media/image487.png"/><Relationship Id="rId21" Type="http://schemas.openxmlformats.org/officeDocument/2006/relationships/image" Target="../media/image187.png"/><Relationship Id="rId7" Type="http://schemas.openxmlformats.org/officeDocument/2006/relationships/image" Target="../media/image491.png"/><Relationship Id="rId12" Type="http://schemas.openxmlformats.org/officeDocument/2006/relationships/image" Target="../media/image1831.png"/><Relationship Id="rId17" Type="http://schemas.openxmlformats.org/officeDocument/2006/relationships/image" Target="../media/image50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1.png"/><Relationship Id="rId20" Type="http://schemas.microsoft.com/office/2011/relationships/inkAction" Target="../ink/inkAction31.xml"/><Relationship Id="rId1" Type="http://schemas.openxmlformats.org/officeDocument/2006/relationships/tags" Target="../tags/tag58.xml"/><Relationship Id="rId6" Type="http://schemas.openxmlformats.org/officeDocument/2006/relationships/image" Target="../media/image1671.png"/><Relationship Id="rId11" Type="http://schemas.openxmlformats.org/officeDocument/2006/relationships/image" Target="../media/image1821.png"/><Relationship Id="rId5" Type="http://schemas.openxmlformats.org/officeDocument/2006/relationships/image" Target="../media/image1782.png"/><Relationship Id="rId15" Type="http://schemas.openxmlformats.org/officeDocument/2006/relationships/image" Target="../media/image186.png"/><Relationship Id="rId10" Type="http://schemas.openxmlformats.org/officeDocument/2006/relationships/image" Target="../media/image1811.png"/><Relationship Id="rId19" Type="http://schemas.openxmlformats.org/officeDocument/2006/relationships/image" Target="../media/image503.png"/><Relationship Id="rId4" Type="http://schemas.openxmlformats.org/officeDocument/2006/relationships/image" Target="../media/image1772.png"/><Relationship Id="rId9" Type="http://schemas.openxmlformats.org/officeDocument/2006/relationships/image" Target="../media/image1801.png"/><Relationship Id="rId14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504.png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507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97.png"/><Relationship Id="rId5" Type="http://schemas.openxmlformats.org/officeDocument/2006/relationships/image" Target="../media/image194.png"/><Relationship Id="rId4" Type="http://schemas.openxmlformats.org/officeDocument/2006/relationships/image" Target="../media/image1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1.png"/><Relationship Id="rId3" Type="http://schemas.openxmlformats.org/officeDocument/2006/relationships/image" Target="../media/image522.png"/><Relationship Id="rId7" Type="http://schemas.openxmlformats.org/officeDocument/2006/relationships/image" Target="../media/image5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10" Type="http://schemas.openxmlformats.org/officeDocument/2006/relationships/image" Target="../media/image1991.png"/><Relationship Id="rId4" Type="http://schemas.openxmlformats.org/officeDocument/2006/relationships/image" Target="../media/image518.png"/><Relationship Id="rId9" Type="http://schemas.microsoft.com/office/2011/relationships/inkAction" Target="../ink/inkAction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2002.png"/><Relationship Id="rId4" Type="http://schemas.microsoft.com/office/2011/relationships/inkAction" Target="../ink/inkAction3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014.png"/><Relationship Id="rId5" Type="http://schemas.microsoft.com/office/2011/relationships/inkAction" Target="../ink/inkAction34.xml"/><Relationship Id="rId4" Type="http://schemas.openxmlformats.org/officeDocument/2006/relationships/image" Target="../media/image5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611.png"/><Relationship Id="rId7" Type="http://schemas.openxmlformats.org/officeDocument/2006/relationships/image" Target="../media/image2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811.png"/><Relationship Id="rId10" Type="http://schemas.microsoft.com/office/2011/relationships/inkAction" Target="../ink/inkAction35.xml"/><Relationship Id="rId4" Type="http://schemas.openxmlformats.org/officeDocument/2006/relationships/image" Target="../media/image2021.png"/><Relationship Id="rId9" Type="http://schemas.openxmlformats.org/officeDocument/2006/relationships/image" Target="../media/image2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1.png"/><Relationship Id="rId7" Type="http://schemas.openxmlformats.org/officeDocument/2006/relationships/image" Target="../media/image3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09.png"/><Relationship Id="rId5" Type="http://schemas.openxmlformats.org/officeDocument/2006/relationships/image" Target="../media/image2511.png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1.png"/><Relationship Id="rId7" Type="http://schemas.openxmlformats.org/officeDocument/2006/relationships/image" Target="../media/image3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09.png"/><Relationship Id="rId5" Type="http://schemas.openxmlformats.org/officeDocument/2006/relationships/image" Target="../media/image2511.png"/><Relationship Id="rId4" Type="http://schemas.openxmlformats.org/officeDocument/2006/relationships/image" Target="../media/image2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image" Target="../media/image6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2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3910.png"/><Relationship Id="rId7" Type="http://schemas.openxmlformats.org/officeDocument/2006/relationships/image" Target="../media/image2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14.png"/><Relationship Id="rId5" Type="http://schemas.openxmlformats.org/officeDocument/2006/relationships/image" Target="../media/image4111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219.png"/><Relationship Id="rId7" Type="http://schemas.openxmlformats.org/officeDocument/2006/relationships/image" Target="../media/image5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22.png"/><Relationship Id="rId11" Type="http://schemas.openxmlformats.org/officeDocument/2006/relationships/image" Target="../media/image223.png"/><Relationship Id="rId5" Type="http://schemas.openxmlformats.org/officeDocument/2006/relationships/image" Target="../media/image221.png"/><Relationship Id="rId10" Type="http://schemas.openxmlformats.org/officeDocument/2006/relationships/image" Target="../media/image601.png"/><Relationship Id="rId4" Type="http://schemas.openxmlformats.org/officeDocument/2006/relationships/image" Target="../media/image220.png"/><Relationship Id="rId9" Type="http://schemas.openxmlformats.org/officeDocument/2006/relationships/image" Target="../media/image5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5" Type="http://schemas.openxmlformats.org/officeDocument/2006/relationships/image" Target="../media/image641.png"/><Relationship Id="rId4" Type="http://schemas.openxmlformats.org/officeDocument/2006/relationships/image" Target="../media/image63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651.png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4" Type="http://schemas.openxmlformats.org/officeDocument/2006/relationships/image" Target="../media/image6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12.gi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12.gif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47.png"/><Relationship Id="rId26" Type="http://schemas.openxmlformats.org/officeDocument/2006/relationships/image" Target="../media/image355.png"/><Relationship Id="rId21" Type="http://schemas.openxmlformats.org/officeDocument/2006/relationships/image" Target="../media/image350.png"/><Relationship Id="rId34" Type="http://schemas.openxmlformats.org/officeDocument/2006/relationships/image" Target="../media/image363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33" Type="http://schemas.openxmlformats.org/officeDocument/2006/relationships/image" Target="../media/image3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29" Type="http://schemas.openxmlformats.org/officeDocument/2006/relationships/image" Target="../media/image358.png"/><Relationship Id="rId1" Type="http://schemas.openxmlformats.org/officeDocument/2006/relationships/tags" Target="../tags/tag8.xml"/><Relationship Id="rId24" Type="http://schemas.openxmlformats.org/officeDocument/2006/relationships/image" Target="../media/image353.png"/><Relationship Id="rId32" Type="http://schemas.openxmlformats.org/officeDocument/2006/relationships/image" Target="../media/image361.png"/><Relationship Id="rId23" Type="http://schemas.openxmlformats.org/officeDocument/2006/relationships/image" Target="../media/image352.png"/><Relationship Id="rId28" Type="http://schemas.openxmlformats.org/officeDocument/2006/relationships/image" Target="../media/image357.png"/><Relationship Id="rId36" Type="http://schemas.openxmlformats.org/officeDocument/2006/relationships/image" Target="../media/image8.png"/><Relationship Id="rId19" Type="http://schemas.openxmlformats.org/officeDocument/2006/relationships/image" Target="../media/image348.png"/><Relationship Id="rId31" Type="http://schemas.openxmlformats.org/officeDocument/2006/relationships/image" Target="../media/image360.png"/><Relationship Id="rId22" Type="http://schemas.openxmlformats.org/officeDocument/2006/relationships/image" Target="../media/image351.png"/><Relationship Id="rId27" Type="http://schemas.openxmlformats.org/officeDocument/2006/relationships/image" Target="../media/image356.png"/><Relationship Id="rId30" Type="http://schemas.openxmlformats.org/officeDocument/2006/relationships/image" Target="../media/image359.png"/><Relationship Id="rId35" Type="http://schemas.openxmlformats.org/officeDocument/2006/relationships/image" Target="../media/image36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30.png"/><Relationship Id="rId11" Type="http://schemas.microsoft.com/office/2011/relationships/inkAction" Target="../ink/inkAction37.xml"/><Relationship Id="rId5" Type="http://schemas.openxmlformats.org/officeDocument/2006/relationships/image" Target="../media/image229.png"/><Relationship Id="rId10" Type="http://schemas.openxmlformats.org/officeDocument/2006/relationships/image" Target="../media/image237.png"/><Relationship Id="rId4" Type="http://schemas.openxmlformats.org/officeDocument/2006/relationships/image" Target="../media/image228.png"/><Relationship Id="rId9" Type="http://schemas.openxmlformats.org/officeDocument/2006/relationships/image" Target="../media/image23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0.png"/><Relationship Id="rId7" Type="http://schemas.openxmlformats.org/officeDocument/2006/relationships/image" Target="../media/image231.png"/><Relationship Id="rId12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48.png"/><Relationship Id="rId11" Type="http://schemas.microsoft.com/office/2011/relationships/inkAction" Target="../ink/inkAction38.xml"/><Relationship Id="rId5" Type="http://schemas.openxmlformats.org/officeDocument/2006/relationships/image" Target="../media/image243.png"/><Relationship Id="rId10" Type="http://schemas.openxmlformats.org/officeDocument/2006/relationships/image" Target="../media/image252.png"/><Relationship Id="rId4" Type="http://schemas.openxmlformats.org/officeDocument/2006/relationships/image" Target="../media/image242.png"/><Relationship Id="rId9" Type="http://schemas.openxmlformats.org/officeDocument/2006/relationships/image" Target="../media/image2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65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6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1280.png"/><Relationship Id="rId17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0.png"/><Relationship Id="rId1" Type="http://schemas.openxmlformats.org/officeDocument/2006/relationships/tags" Target="../tags/tag83.xml"/><Relationship Id="rId6" Type="http://schemas.openxmlformats.org/officeDocument/2006/relationships/image" Target="../media/image271.png"/><Relationship Id="rId11" Type="http://schemas.openxmlformats.org/officeDocument/2006/relationships/image" Target="../media/image1300.png"/><Relationship Id="rId5" Type="http://schemas.openxmlformats.org/officeDocument/2006/relationships/image" Target="../media/image270.png"/><Relationship Id="rId15" Type="http://schemas.openxmlformats.org/officeDocument/2006/relationships/image" Target="../media/image279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microsoft.com/office/2011/relationships/inkAction" Target="../ink/inkAction39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8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65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3.png"/><Relationship Id="rId13" Type="http://schemas.openxmlformats.org/officeDocument/2006/relationships/image" Target="../media/image3511.png"/><Relationship Id="rId18" Type="http://schemas.openxmlformats.org/officeDocument/2006/relationships/image" Target="../media/image405.png"/><Relationship Id="rId26" Type="http://schemas.openxmlformats.org/officeDocument/2006/relationships/image" Target="../media/image52.png"/><Relationship Id="rId3" Type="http://schemas.openxmlformats.org/officeDocument/2006/relationships/image" Target="../media/image813.png"/><Relationship Id="rId21" Type="http://schemas.openxmlformats.org/officeDocument/2006/relationships/image" Target="../media/image442.png"/><Relationship Id="rId34" Type="http://schemas.openxmlformats.org/officeDocument/2006/relationships/image" Target="../media/image60.png"/><Relationship Id="rId7" Type="http://schemas.openxmlformats.org/officeDocument/2006/relationships/image" Target="../media/image1211.png"/><Relationship Id="rId12" Type="http://schemas.openxmlformats.org/officeDocument/2006/relationships/image" Target="../media/image316.png"/><Relationship Id="rId17" Type="http://schemas.openxmlformats.org/officeDocument/2006/relationships/image" Target="../media/image3911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11.png"/><Relationship Id="rId20" Type="http://schemas.openxmlformats.org/officeDocument/2006/relationships/image" Target="../media/image4211.png"/><Relationship Id="rId29" Type="http://schemas.openxmlformats.org/officeDocument/2006/relationships/image" Target="../media/image55.png"/><Relationship Id="rId1" Type="http://schemas.openxmlformats.org/officeDocument/2006/relationships/tags" Target="../tags/tag9.xml"/><Relationship Id="rId6" Type="http://schemas.openxmlformats.org/officeDocument/2006/relationships/image" Target="../media/image1110.png"/><Relationship Id="rId11" Type="http://schemas.openxmlformats.org/officeDocument/2006/relationships/image" Target="../media/image2611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1010.png"/><Relationship Id="rId15" Type="http://schemas.openxmlformats.org/officeDocument/2006/relationships/image" Target="../media/image372.png"/><Relationship Id="rId23" Type="http://schemas.openxmlformats.org/officeDocument/2006/relationships/image" Target="../media/image461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2512.png"/><Relationship Id="rId19" Type="http://schemas.openxmlformats.org/officeDocument/2006/relationships/image" Target="../media/image416.png"/><Relationship Id="rId31" Type="http://schemas.openxmlformats.org/officeDocument/2006/relationships/image" Target="../media/image57.png"/><Relationship Id="rId4" Type="http://schemas.openxmlformats.org/officeDocument/2006/relationships/image" Target="../media/image911.png"/><Relationship Id="rId9" Type="http://schemas.openxmlformats.org/officeDocument/2006/relationships/image" Target="../media/image2212.png"/><Relationship Id="rId14" Type="http://schemas.openxmlformats.org/officeDocument/2006/relationships/image" Target="../media/image366.png"/><Relationship Id="rId22" Type="http://schemas.openxmlformats.org/officeDocument/2006/relationships/image" Target="../media/image451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292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1.png"/><Relationship Id="rId3" Type="http://schemas.openxmlformats.org/officeDocument/2006/relationships/image" Target="../media/image2681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2731.png"/><Relationship Id="rId4" Type="http://schemas.openxmlformats.org/officeDocument/2006/relationships/image" Target="../media/image297.png"/><Relationship Id="rId9" Type="http://schemas.microsoft.com/office/2011/relationships/inkAction" Target="../ink/inkAction4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0.png"/><Relationship Id="rId7" Type="http://schemas.openxmlformats.org/officeDocument/2006/relationships/image" Target="../media/image2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10" Type="http://schemas.openxmlformats.org/officeDocument/2006/relationships/image" Target="../media/image311.png"/><Relationship Id="rId4" Type="http://schemas.openxmlformats.org/officeDocument/2006/relationships/image" Target="../media/image301.png"/><Relationship Id="rId9" Type="http://schemas.microsoft.com/office/2011/relationships/inkAction" Target="../ink/inkAction4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1.png"/><Relationship Id="rId3" Type="http://schemas.openxmlformats.org/officeDocument/2006/relationships/image" Target="../media/image2741.png"/><Relationship Id="rId7" Type="http://schemas.openxmlformats.org/officeDocument/2006/relationships/image" Target="../media/image27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266.png"/><Relationship Id="rId5" Type="http://schemas.openxmlformats.org/officeDocument/2006/relationships/image" Target="../media/image2761.png"/><Relationship Id="rId10" Type="http://schemas.openxmlformats.org/officeDocument/2006/relationships/image" Target="../media/image2791.png"/><Relationship Id="rId4" Type="http://schemas.openxmlformats.org/officeDocument/2006/relationships/image" Target="../media/image2751.png"/><Relationship Id="rId9" Type="http://schemas.microsoft.com/office/2011/relationships/inkAction" Target="../ink/inkAction4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1.png"/><Relationship Id="rId7" Type="http://schemas.openxmlformats.org/officeDocument/2006/relationships/image" Target="../media/image28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2841.png"/><Relationship Id="rId5" Type="http://schemas.openxmlformats.org/officeDocument/2006/relationships/image" Target="../media/image2851.png"/><Relationship Id="rId4" Type="http://schemas.openxmlformats.org/officeDocument/2006/relationships/image" Target="../media/image28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713.png"/><Relationship Id="rId5" Type="http://schemas.openxmlformats.org/officeDocument/2006/relationships/image" Target="../media/image701.png"/><Relationship Id="rId4" Type="http://schemas.openxmlformats.org/officeDocument/2006/relationships/image" Target="../media/image225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891.png"/><Relationship Id="rId5" Type="http://schemas.openxmlformats.org/officeDocument/2006/relationships/image" Target="../media/image2881.png"/><Relationship Id="rId4" Type="http://schemas.openxmlformats.org/officeDocument/2006/relationships/image" Target="../media/image287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0.png"/><Relationship Id="rId3" Type="http://schemas.openxmlformats.org/officeDocument/2006/relationships/image" Target="../media/image2981.png"/><Relationship Id="rId7" Type="http://schemas.openxmlformats.org/officeDocument/2006/relationships/image" Target="../media/image3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011.png"/><Relationship Id="rId5" Type="http://schemas.openxmlformats.org/officeDocument/2006/relationships/image" Target="../media/image3001.png"/><Relationship Id="rId4" Type="http://schemas.openxmlformats.org/officeDocument/2006/relationships/image" Target="../media/image2991.png"/><Relationship Id="rId9" Type="http://schemas.openxmlformats.org/officeDocument/2006/relationships/image" Target="../media/image31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5" Type="http://schemas.openxmlformats.org/officeDocument/2006/relationships/image" Target="../media/image761.png"/><Relationship Id="rId4" Type="http://schemas.openxmlformats.org/officeDocument/2006/relationships/image" Target="../media/image7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791.png"/><Relationship Id="rId4" Type="http://schemas.openxmlformats.org/officeDocument/2006/relationships/image" Target="../media/image7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983D78-64BF-48AC-9198-98F816E2B8DB}"/>
              </a:ext>
            </a:extLst>
          </p:cNvPr>
          <p:cNvGrpSpPr/>
          <p:nvPr/>
        </p:nvGrpSpPr>
        <p:grpSpPr>
          <a:xfrm>
            <a:off x="4462988" y="-2787778"/>
            <a:ext cx="9557812" cy="11673662"/>
            <a:chOff x="5524430" y="-2435136"/>
            <a:chExt cx="8044528" cy="982537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079A329-2197-448A-A254-9AFE1A32BABF}"/>
                </a:ext>
              </a:extLst>
            </p:cNvPr>
            <p:cNvGrpSpPr/>
            <p:nvPr/>
          </p:nvGrpSpPr>
          <p:grpSpPr>
            <a:xfrm>
              <a:off x="5524430" y="-2435136"/>
              <a:ext cx="8044528" cy="9381626"/>
              <a:chOff x="6337631" y="-1991593"/>
              <a:chExt cx="7008061" cy="817288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1453DE3-1851-42B0-B5A8-B85E6C65D222}"/>
                  </a:ext>
                </a:extLst>
              </p:cNvPr>
              <p:cNvGrpSpPr/>
              <p:nvPr/>
            </p:nvGrpSpPr>
            <p:grpSpPr>
              <a:xfrm>
                <a:off x="7821607" y="-1991593"/>
                <a:ext cx="4060210" cy="8172887"/>
                <a:chOff x="7703620" y="-1814612"/>
                <a:chExt cx="4060210" cy="8172887"/>
              </a:xfrm>
            </p:grpSpPr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32EC094D-60A4-44D9-9E18-029B25887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02996" y="-1233557"/>
                  <a:ext cx="0" cy="5912425"/>
                </a:xfrm>
                <a:prstGeom prst="line">
                  <a:avLst/>
                </a:prstGeom>
                <a:ln w="76200">
                  <a:solidFill>
                    <a:srgbClr val="FF9F9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D362007F-269C-4891-A020-34A7DF275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2375" y="-1411275"/>
                  <a:ext cx="0" cy="6124900"/>
                </a:xfrm>
                <a:prstGeom prst="line">
                  <a:avLst/>
                </a:prstGeom>
                <a:ln w="76200">
                  <a:solidFill>
                    <a:srgbClr val="FF9F9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79C91CB-3800-42EA-A286-EEF6A916466C}"/>
                    </a:ext>
                  </a:extLst>
                </p:cNvPr>
                <p:cNvGrpSpPr/>
                <p:nvPr/>
              </p:nvGrpSpPr>
              <p:grpSpPr>
                <a:xfrm>
                  <a:off x="8887096" y="1939660"/>
                  <a:ext cx="1782788" cy="4403990"/>
                  <a:chOff x="9301369" y="3899866"/>
                  <a:chExt cx="1782788" cy="4403990"/>
                </a:xfrm>
              </p:grpSpPr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E0FE48B6-C6C4-42A1-90AB-DF5FC4D59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084157" y="3899866"/>
                    <a:ext cx="0" cy="3793637"/>
                  </a:xfrm>
                  <a:prstGeom prst="line">
                    <a:avLst/>
                  </a:prstGeom>
                  <a:ln w="76200">
                    <a:solidFill>
                      <a:srgbClr val="00FE7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5E02CB0E-95B7-44BD-B40F-B87824953A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01369" y="4507707"/>
                    <a:ext cx="0" cy="3793637"/>
                  </a:xfrm>
                  <a:prstGeom prst="line">
                    <a:avLst/>
                  </a:prstGeom>
                  <a:ln w="76200">
                    <a:solidFill>
                      <a:srgbClr val="00FE7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BE897D10-BF00-4DA2-80E5-6BFCBC8932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74363" y="3926652"/>
                    <a:ext cx="0" cy="3793637"/>
                  </a:xfrm>
                  <a:prstGeom prst="line">
                    <a:avLst/>
                  </a:prstGeom>
                  <a:ln w="76200">
                    <a:solidFill>
                      <a:srgbClr val="00FE7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1AC53771-68A7-4F48-B6F9-760264F487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43980" y="4510219"/>
                    <a:ext cx="0" cy="3793637"/>
                  </a:xfrm>
                  <a:prstGeom prst="line">
                    <a:avLst/>
                  </a:prstGeom>
                  <a:ln w="76200">
                    <a:solidFill>
                      <a:srgbClr val="00FE7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8" name="Parallelogram 267">
                  <a:extLst>
                    <a:ext uri="{FF2B5EF4-FFF2-40B4-BE49-F238E27FC236}">
                      <a16:creationId xmlns:a16="http://schemas.microsoft.com/office/drawing/2014/main" id="{7EFB48DE-243B-44FD-919F-4ED3B058E54F}"/>
                    </a:ext>
                  </a:extLst>
                </p:cNvPr>
                <p:cNvSpPr/>
                <p:nvPr/>
              </p:nvSpPr>
              <p:spPr>
                <a:xfrm>
                  <a:off x="7703620" y="1675811"/>
                  <a:ext cx="4060210" cy="1297642"/>
                </a:xfrm>
                <a:prstGeom prst="parallelogram">
                  <a:avLst>
                    <a:gd name="adj" fmla="val 142178"/>
                  </a:avLst>
                </a:prstGeom>
                <a:solidFill>
                  <a:schemeClr val="accent2">
                    <a:lumMod val="20000"/>
                    <a:lumOff val="80000"/>
                    <a:alpha val="73000"/>
                  </a:schemeClr>
                </a:solidFill>
                <a:ln w="57150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0D363CF-FAE3-4AE1-BC9E-8DED0EE5A00E}"/>
                    </a:ext>
                  </a:extLst>
                </p:cNvPr>
                <p:cNvGrpSpPr/>
                <p:nvPr/>
              </p:nvGrpSpPr>
              <p:grpSpPr>
                <a:xfrm>
                  <a:off x="8697163" y="-1814612"/>
                  <a:ext cx="2129999" cy="4475542"/>
                  <a:chOff x="9111436" y="145594"/>
                  <a:chExt cx="2129999" cy="4475542"/>
                </a:xfrm>
              </p:grpSpPr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9CCCB526-55AB-4661-B604-4C8C5B37AA65}"/>
                      </a:ext>
                    </a:extLst>
                  </p:cNvPr>
                  <p:cNvGrpSpPr/>
                  <p:nvPr/>
                </p:nvGrpSpPr>
                <p:grpSpPr>
                  <a:xfrm>
                    <a:off x="9111436" y="726649"/>
                    <a:ext cx="348773" cy="3894487"/>
                    <a:chOff x="1779854" y="851361"/>
                    <a:chExt cx="348773" cy="3894487"/>
                  </a:xfrm>
                </p:grpSpPr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98EF721D-4B40-4644-AC67-55D814159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9854" y="4562114"/>
                      <a:ext cx="348773" cy="183734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cxnSp>
                  <p:nvCxnSpPr>
                    <p:cNvPr id="281" name="Straight Connector 280">
                      <a:extLst>
                        <a:ext uri="{FF2B5EF4-FFF2-40B4-BE49-F238E27FC236}">
                          <a16:creationId xmlns:a16="http://schemas.microsoft.com/office/drawing/2014/main" id="{9E750F5E-C8CE-4F0D-8ACB-889CC8516D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970326" y="851361"/>
                      <a:ext cx="0" cy="3793637"/>
                    </a:xfrm>
                    <a:prstGeom prst="line">
                      <a:avLst/>
                    </a:prstGeom>
                    <a:ln w="76200">
                      <a:solidFill>
                        <a:srgbClr val="00FE7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D8A43748-43F7-4805-BD39-2DE69D6765A6}"/>
                      </a:ext>
                    </a:extLst>
                  </p:cNvPr>
                  <p:cNvGrpSpPr/>
                  <p:nvPr/>
                </p:nvGrpSpPr>
                <p:grpSpPr>
                  <a:xfrm>
                    <a:off x="9704193" y="145594"/>
                    <a:ext cx="348773" cy="3905770"/>
                    <a:chOff x="2608802" y="840078"/>
                    <a:chExt cx="348773" cy="3905770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E8223728-A67C-4B44-B387-501EF9EE8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8802" y="4562114"/>
                      <a:ext cx="348773" cy="183734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cxnSp>
                  <p:nvCxnSpPr>
                    <p:cNvPr id="284" name="Straight Connector 283">
                      <a:extLst>
                        <a:ext uri="{FF2B5EF4-FFF2-40B4-BE49-F238E27FC236}">
                          <a16:creationId xmlns:a16="http://schemas.microsoft.com/office/drawing/2014/main" id="{CE12C7E2-00AD-46DE-887E-3DC1D523FB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79511" y="840078"/>
                      <a:ext cx="0" cy="3793637"/>
                    </a:xfrm>
                    <a:prstGeom prst="line">
                      <a:avLst/>
                    </a:prstGeom>
                    <a:ln w="76200">
                      <a:solidFill>
                        <a:srgbClr val="00FE7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7A5C6582-399D-4BFE-9F17-F40BE2092DCE}"/>
                      </a:ext>
                    </a:extLst>
                  </p:cNvPr>
                  <p:cNvGrpSpPr/>
                  <p:nvPr/>
                </p:nvGrpSpPr>
                <p:grpSpPr>
                  <a:xfrm>
                    <a:off x="10254047" y="729161"/>
                    <a:ext cx="348773" cy="3891975"/>
                    <a:chOff x="3380159" y="840078"/>
                    <a:chExt cx="348773" cy="3891975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9493888D-082D-40D7-894A-8E486AD1F2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0159" y="4548319"/>
                      <a:ext cx="348773" cy="183734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cxnSp>
                  <p:nvCxnSpPr>
                    <p:cNvPr id="287" name="Straight Connector 286">
                      <a:extLst>
                        <a:ext uri="{FF2B5EF4-FFF2-40B4-BE49-F238E27FC236}">
                          <a16:creationId xmlns:a16="http://schemas.microsoft.com/office/drawing/2014/main" id="{C89B4A98-34D7-435A-AA24-95306CB230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70631" y="840078"/>
                      <a:ext cx="0" cy="3793637"/>
                    </a:xfrm>
                    <a:prstGeom prst="line">
                      <a:avLst/>
                    </a:prstGeom>
                    <a:ln w="76200">
                      <a:solidFill>
                        <a:srgbClr val="00FE7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DF30A753-F6A9-4C9B-809D-1FE7E0575F84}"/>
                      </a:ext>
                    </a:extLst>
                  </p:cNvPr>
                  <p:cNvGrpSpPr/>
                  <p:nvPr/>
                </p:nvGrpSpPr>
                <p:grpSpPr>
                  <a:xfrm>
                    <a:off x="10892662" y="145594"/>
                    <a:ext cx="348773" cy="3854519"/>
                    <a:chOff x="3872491" y="492290"/>
                    <a:chExt cx="348773" cy="3854519"/>
                  </a:xfrm>
                </p:grpSpPr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5CE729AF-8B93-406A-AD89-027DB97C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2491" y="4163075"/>
                      <a:ext cx="348773" cy="183734"/>
                    </a:xfrm>
                    <a:prstGeom prst="ellipse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cxnSp>
                  <p:nvCxnSpPr>
                    <p:cNvPr id="290" name="Straight Connector 289">
                      <a:extLst>
                        <a:ext uri="{FF2B5EF4-FFF2-40B4-BE49-F238E27FC236}">
                          <a16:creationId xmlns:a16="http://schemas.microsoft.com/office/drawing/2014/main" id="{F7739671-D464-4565-833B-8830CB0EF6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63986" y="492290"/>
                      <a:ext cx="0" cy="3793637"/>
                    </a:xfrm>
                    <a:prstGeom prst="line">
                      <a:avLst/>
                    </a:prstGeom>
                    <a:ln w="76200">
                      <a:solidFill>
                        <a:srgbClr val="00FE73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5E48A8C3-DA9C-4CF7-A48D-F0473FE609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05280" y="-756409"/>
                  <a:ext cx="0" cy="7114684"/>
                </a:xfrm>
                <a:prstGeom prst="line">
                  <a:avLst/>
                </a:prstGeom>
                <a:ln w="76200">
                  <a:solidFill>
                    <a:srgbClr val="FF9F9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B49BE75D-8954-411E-95E7-9F403E70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8790" y="-247460"/>
                  <a:ext cx="0" cy="6342458"/>
                </a:xfrm>
                <a:prstGeom prst="line">
                  <a:avLst/>
                </a:prstGeom>
                <a:ln w="76200">
                  <a:solidFill>
                    <a:srgbClr val="FF9F9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048A0D6-A04D-45B9-8182-3CCA8153D6A1}"/>
                  </a:ext>
                </a:extLst>
              </p:cNvPr>
              <p:cNvGrpSpPr/>
              <p:nvPr/>
            </p:nvGrpSpPr>
            <p:grpSpPr>
              <a:xfrm>
                <a:off x="6569830" y="-801938"/>
                <a:ext cx="6775862" cy="2016603"/>
                <a:chOff x="6356903" y="-1658549"/>
                <a:chExt cx="6775862" cy="201660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BDFC890-B8C5-45DA-9E8A-674683EF47FA}"/>
                    </a:ext>
                  </a:extLst>
                </p:cNvPr>
                <p:cNvSpPr/>
                <p:nvPr/>
              </p:nvSpPr>
              <p:spPr>
                <a:xfrm rot="19202862">
                  <a:off x="6356903" y="-996032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5A62A9F-10A5-4911-83CC-CFF85D26DFD2}"/>
                    </a:ext>
                  </a:extLst>
                </p:cNvPr>
                <p:cNvSpPr/>
                <p:nvPr/>
              </p:nvSpPr>
              <p:spPr>
                <a:xfrm>
                  <a:off x="8040235" y="-1658549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8F62A986-766F-46FF-AE0B-2592401132F9}"/>
                    </a:ext>
                  </a:extLst>
                </p:cNvPr>
                <p:cNvSpPr/>
                <p:nvPr/>
              </p:nvSpPr>
              <p:spPr>
                <a:xfrm rot="2397138" flipH="1">
                  <a:off x="9864725" y="-906664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357DD828-660B-4A1A-8440-EC3589966008}"/>
                  </a:ext>
                </a:extLst>
              </p:cNvPr>
              <p:cNvGrpSpPr/>
              <p:nvPr/>
            </p:nvGrpSpPr>
            <p:grpSpPr>
              <a:xfrm rot="10800000">
                <a:off x="6337631" y="3511928"/>
                <a:ext cx="6775862" cy="2016603"/>
                <a:chOff x="6356903" y="-1658549"/>
                <a:chExt cx="6775862" cy="2016603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3FBE7BF-7EA1-41B5-8548-2948373A5D9E}"/>
                    </a:ext>
                  </a:extLst>
                </p:cNvPr>
                <p:cNvSpPr/>
                <p:nvPr/>
              </p:nvSpPr>
              <p:spPr>
                <a:xfrm rot="19202862">
                  <a:off x="6356903" y="-996032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13998561-0BE3-4F7A-8047-2092063E0CF7}"/>
                    </a:ext>
                  </a:extLst>
                </p:cNvPr>
                <p:cNvSpPr/>
                <p:nvPr/>
              </p:nvSpPr>
              <p:spPr>
                <a:xfrm>
                  <a:off x="8040235" y="-1658549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7954044F-1A8C-4EB8-BED2-1D0865F06DF1}"/>
                    </a:ext>
                  </a:extLst>
                </p:cNvPr>
                <p:cNvSpPr/>
                <p:nvPr/>
              </p:nvSpPr>
              <p:spPr>
                <a:xfrm rot="2397138" flipH="1">
                  <a:off x="9864725" y="-906664"/>
                  <a:ext cx="3268040" cy="12647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52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A4AE5F78-B19A-4E45-8E86-2C7503C76337}"/>
                </a:ext>
              </a:extLst>
            </p:cNvPr>
            <p:cNvSpPr/>
            <p:nvPr/>
          </p:nvSpPr>
          <p:spPr>
            <a:xfrm>
              <a:off x="7666656" y="5938476"/>
              <a:ext cx="3751372" cy="1451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333611E8-6CF4-4798-AAE2-9631C6E3A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9238" y="1501438"/>
              <a:ext cx="1" cy="1088002"/>
            </a:xfrm>
            <a:prstGeom prst="straightConnector1">
              <a:avLst/>
            </a:prstGeom>
            <a:ln w="1333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33ACD59-5340-46CA-9B14-BA2074B50C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6275" y="833581"/>
              <a:ext cx="1" cy="1088002"/>
            </a:xfrm>
            <a:prstGeom prst="straightConnector1">
              <a:avLst/>
            </a:prstGeom>
            <a:ln w="1333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97C105FB-C170-4E5B-B825-AF05F8895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03873" y="1527466"/>
              <a:ext cx="1" cy="1088002"/>
            </a:xfrm>
            <a:prstGeom prst="straightConnector1">
              <a:avLst/>
            </a:prstGeom>
            <a:ln w="1333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BFEFB93A-595C-4A5B-B60C-C5332D9C03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33463" y="854827"/>
              <a:ext cx="1" cy="1088002"/>
            </a:xfrm>
            <a:prstGeom prst="straightConnector1">
              <a:avLst/>
            </a:prstGeom>
            <a:ln w="1333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8A2739-9F78-4150-930F-2DF0D9BFAB8F}"/>
                  </a:ext>
                </a:extLst>
              </p:cNvPr>
              <p:cNvSpPr txBox="1"/>
              <p:nvPr/>
            </p:nvSpPr>
            <p:spPr>
              <a:xfrm>
                <a:off x="563458" y="4611655"/>
                <a:ext cx="7096685" cy="195861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143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p>
                    </m:sSup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7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7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7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8A2739-9F78-4150-930F-2DF0D9BFA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58" y="4611655"/>
                <a:ext cx="7096685" cy="1958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143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TextBox 237">
            <a:extLst>
              <a:ext uri="{FF2B5EF4-FFF2-40B4-BE49-F238E27FC236}">
                <a16:creationId xmlns:a16="http://schemas.microsoft.com/office/drawing/2014/main" id="{84718C5F-B6AF-4744-884E-34790810CD9A}"/>
              </a:ext>
            </a:extLst>
          </p:cNvPr>
          <p:cNvSpPr txBox="1"/>
          <p:nvPr/>
        </p:nvSpPr>
        <p:spPr>
          <a:xfrm>
            <a:off x="189190" y="-106137"/>
            <a:ext cx="786710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800" dirty="0"/>
              <a:t>Energy-Momentum Tensor</a:t>
            </a:r>
            <a:endParaRPr lang="en-CA" sz="10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42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79">
        <p:fade/>
      </p:transition>
    </mc:Choice>
    <mc:Fallback xmlns="">
      <p:transition spd="med" advTm="3537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7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69"/>
    </mc:Choice>
    <mc:Fallback xmlns="">
      <p:transition advTm="856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>
            <a:off x="493485" y="3359488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1D Number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CA" sz="4000" dirty="0"/>
              </a:p>
              <a:p>
                <a:r>
                  <a:rPr lang="en-CA" sz="4000" dirty="0"/>
                  <a:t>Pick a constant 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554545"/>
              </a:xfrm>
              <a:prstGeom prst="rect">
                <a:avLst/>
              </a:prstGeom>
              <a:blipFill>
                <a:blip r:embed="rId4"/>
                <a:stretch>
                  <a:fillRect l="-3893" t="-429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AA8FDC-CA99-437D-B097-A26D888A9746}"/>
              </a:ext>
            </a:extLst>
          </p:cNvPr>
          <p:cNvGrpSpPr/>
          <p:nvPr/>
        </p:nvGrpSpPr>
        <p:grpSpPr>
          <a:xfrm>
            <a:off x="2567891" y="2316818"/>
            <a:ext cx="2544532" cy="1131549"/>
            <a:chOff x="2567891" y="2316818"/>
            <a:chExt cx="2544532" cy="113154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02AB57-1DB6-4F6B-97BD-B0FD2A147849}"/>
                </a:ext>
              </a:extLst>
            </p:cNvPr>
            <p:cNvSpPr/>
            <p:nvPr/>
          </p:nvSpPr>
          <p:spPr>
            <a:xfrm>
              <a:off x="2567891" y="3268085"/>
              <a:ext cx="1733544" cy="180282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/>
                <p:nvPr/>
              </p:nvSpPr>
              <p:spPr>
                <a:xfrm>
                  <a:off x="4227075" y="2316818"/>
                  <a:ext cx="88534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075" y="2316818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6049110" y="2781534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2781534"/>
                <a:ext cx="652867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6CE7CE9-2320-43DD-B114-FEF06B49B30A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6CE7CE9-2320-43DD-B114-FEF06B49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DC315C-F21A-4532-AD08-A7DD8325B1FB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DC315C-F21A-4532-AD08-A7DD8325B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70D1319-3A16-4BEC-BE64-E3C16210F146}"/>
              </a:ext>
            </a:extLst>
          </p:cNvPr>
          <p:cNvGrpSpPr/>
          <p:nvPr/>
        </p:nvGrpSpPr>
        <p:grpSpPr>
          <a:xfrm>
            <a:off x="488967" y="5757758"/>
            <a:ext cx="5540073" cy="358042"/>
            <a:chOff x="488967" y="2127361"/>
            <a:chExt cx="5540073" cy="35804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58D3B9-6C4D-4469-9229-9D1AFB2CB794}"/>
                </a:ext>
              </a:extLst>
            </p:cNvPr>
            <p:cNvSpPr/>
            <p:nvPr/>
          </p:nvSpPr>
          <p:spPr>
            <a:xfrm>
              <a:off x="932742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A3D9E2B-DE3A-4256-B0DB-6C8893A31C5F}"/>
                </a:ext>
              </a:extLst>
            </p:cNvPr>
            <p:cNvSpPr/>
            <p:nvPr/>
          </p:nvSpPr>
          <p:spPr>
            <a:xfrm>
              <a:off x="136144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D25333-8249-4491-A0A6-82003084F279}"/>
                </a:ext>
              </a:extLst>
            </p:cNvPr>
            <p:cNvSpPr/>
            <p:nvPr/>
          </p:nvSpPr>
          <p:spPr>
            <a:xfrm>
              <a:off x="1788124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93B2ABB-8514-4D02-8031-B1325F0CC169}"/>
                </a:ext>
              </a:extLst>
            </p:cNvPr>
            <p:cNvSpPr/>
            <p:nvPr/>
          </p:nvSpPr>
          <p:spPr>
            <a:xfrm>
              <a:off x="2659459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44D22E-65A6-4081-9C7C-A61966532E59}"/>
                </a:ext>
              </a:extLst>
            </p:cNvPr>
            <p:cNvSpPr/>
            <p:nvPr/>
          </p:nvSpPr>
          <p:spPr>
            <a:xfrm>
              <a:off x="222030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320928-1F6D-4321-8627-02DFAA64F3A1}"/>
                </a:ext>
              </a:extLst>
            </p:cNvPr>
            <p:cNvSpPr/>
            <p:nvPr/>
          </p:nvSpPr>
          <p:spPr>
            <a:xfrm>
              <a:off x="488967" y="213490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874F3E-743A-46F8-98E1-C02692F48834}"/>
                </a:ext>
              </a:extLst>
            </p:cNvPr>
            <p:cNvSpPr/>
            <p:nvPr/>
          </p:nvSpPr>
          <p:spPr>
            <a:xfrm>
              <a:off x="3084489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2B2F9FC-8A1A-4AD3-8298-026E05DA5512}"/>
                </a:ext>
              </a:extLst>
            </p:cNvPr>
            <p:cNvSpPr/>
            <p:nvPr/>
          </p:nvSpPr>
          <p:spPr>
            <a:xfrm>
              <a:off x="3944200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CA47E50-42DE-408A-9C07-9CE41FDEC040}"/>
                </a:ext>
              </a:extLst>
            </p:cNvPr>
            <p:cNvSpPr/>
            <p:nvPr/>
          </p:nvSpPr>
          <p:spPr>
            <a:xfrm>
              <a:off x="4380526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2942DC-8EFF-4EAF-893A-7889C3E5B964}"/>
                </a:ext>
              </a:extLst>
            </p:cNvPr>
            <p:cNvSpPr/>
            <p:nvPr/>
          </p:nvSpPr>
          <p:spPr>
            <a:xfrm>
              <a:off x="4807202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144A06-1C4E-4619-8544-081243ABFF15}"/>
                </a:ext>
              </a:extLst>
            </p:cNvPr>
            <p:cNvSpPr/>
            <p:nvPr/>
          </p:nvSpPr>
          <p:spPr>
            <a:xfrm>
              <a:off x="5678537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CA0A33-6949-4B8B-8380-F5D34D4477EB}"/>
                </a:ext>
              </a:extLst>
            </p:cNvPr>
            <p:cNvSpPr/>
            <p:nvPr/>
          </p:nvSpPr>
          <p:spPr>
            <a:xfrm>
              <a:off x="5239386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1299020-4E7D-4432-9E5B-0FE035C6260A}"/>
                </a:ext>
              </a:extLst>
            </p:cNvPr>
            <p:cNvSpPr/>
            <p:nvPr/>
          </p:nvSpPr>
          <p:spPr>
            <a:xfrm>
              <a:off x="3508045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234D16-BDF8-4396-B2D1-3F7FA33405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7320" y="3070440"/>
              <a:ext cx="9052200" cy="1816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234D16-BDF8-4396-B2D1-3F7FA3340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7960" y="3061080"/>
                <a:ext cx="9070920" cy="183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4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69">
        <p:fade/>
      </p:transition>
    </mc:Choice>
    <mc:Fallback xmlns="">
      <p:transition spd="med" advTm="33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2.29167E-6 -0.6129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3" grpId="0"/>
      <p:bldP spid="106" grpId="0"/>
      <p:bldP spid="1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70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2">
        <p:fade/>
      </p:transition>
    </mc:Choice>
    <mc:Fallback xmlns="">
      <p:transition spd="med" advTm="201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1D Number current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A" sz="4000" dirty="0"/>
              </a:p>
              <a:p>
                <a:r>
                  <a:rPr lang="en-CA" sz="4000" dirty="0"/>
                  <a:t>Pick a constant 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554545"/>
              </a:xfrm>
              <a:prstGeom prst="rect">
                <a:avLst/>
              </a:prstGeom>
              <a:blipFill>
                <a:blip r:embed="rId4"/>
                <a:stretch>
                  <a:fillRect l="-3893" t="-429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7495E8-33B6-4308-8945-6AD24B4BEE2B}"/>
              </a:ext>
            </a:extLst>
          </p:cNvPr>
          <p:cNvCxnSpPr>
            <a:cxnSpLocks/>
          </p:cNvCxnSpPr>
          <p:nvPr/>
        </p:nvCxnSpPr>
        <p:spPr>
          <a:xfrm flipV="1">
            <a:off x="3461972" y="963386"/>
            <a:ext cx="0" cy="502711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0B43-95F6-4E6F-B1B9-473D2EA6ACCD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7990B43-95F6-4E6F-B1B9-473D2EA6A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C09CFF2-3CD6-40EF-A8E1-A8E92FA152B1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C09CFF2-3CD6-40EF-A8E1-A8E92FA15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BD1F5A3-A244-4174-9EF4-24C0407F53EB}"/>
              </a:ext>
            </a:extLst>
          </p:cNvPr>
          <p:cNvGrpSpPr/>
          <p:nvPr/>
        </p:nvGrpSpPr>
        <p:grpSpPr>
          <a:xfrm>
            <a:off x="488967" y="5757758"/>
            <a:ext cx="3805736" cy="358042"/>
            <a:chOff x="488967" y="2127361"/>
            <a:chExt cx="3805736" cy="35804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00AACE-3023-428A-B37E-57BFD5EE9FD2}"/>
                </a:ext>
              </a:extLst>
            </p:cNvPr>
            <p:cNvSpPr/>
            <p:nvPr/>
          </p:nvSpPr>
          <p:spPr>
            <a:xfrm>
              <a:off x="932742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9F11DD-6588-4EF5-AD94-5CCCAC384DA3}"/>
                </a:ext>
              </a:extLst>
            </p:cNvPr>
            <p:cNvSpPr/>
            <p:nvPr/>
          </p:nvSpPr>
          <p:spPr>
            <a:xfrm>
              <a:off x="136144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EF7645-1973-4595-A3E2-8178376B0848}"/>
                </a:ext>
              </a:extLst>
            </p:cNvPr>
            <p:cNvSpPr/>
            <p:nvPr/>
          </p:nvSpPr>
          <p:spPr>
            <a:xfrm>
              <a:off x="1788124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BFDC897-BA17-4854-BC8C-699723A3FA8C}"/>
                </a:ext>
              </a:extLst>
            </p:cNvPr>
            <p:cNvSpPr/>
            <p:nvPr/>
          </p:nvSpPr>
          <p:spPr>
            <a:xfrm>
              <a:off x="2659459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CA798B-0BD0-4163-BFD2-7CDA4CEC9687}"/>
                </a:ext>
              </a:extLst>
            </p:cNvPr>
            <p:cNvSpPr/>
            <p:nvPr/>
          </p:nvSpPr>
          <p:spPr>
            <a:xfrm>
              <a:off x="222030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D8513F-C70D-475C-BD98-804DCDCF2772}"/>
                </a:ext>
              </a:extLst>
            </p:cNvPr>
            <p:cNvSpPr/>
            <p:nvPr/>
          </p:nvSpPr>
          <p:spPr>
            <a:xfrm>
              <a:off x="488967" y="213490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393E6D4-3237-4A63-9BBA-9DC86284389B}"/>
                </a:ext>
              </a:extLst>
            </p:cNvPr>
            <p:cNvSpPr/>
            <p:nvPr/>
          </p:nvSpPr>
          <p:spPr>
            <a:xfrm>
              <a:off x="3084489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21A469-66CF-46C7-80AC-D4C146EEC97F}"/>
                </a:ext>
              </a:extLst>
            </p:cNvPr>
            <p:cNvSpPr/>
            <p:nvPr/>
          </p:nvSpPr>
          <p:spPr>
            <a:xfrm>
              <a:off x="3944200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B7ED140-AB47-46AA-9D03-F1990BA91415}"/>
                </a:ext>
              </a:extLst>
            </p:cNvPr>
            <p:cNvSpPr/>
            <p:nvPr/>
          </p:nvSpPr>
          <p:spPr>
            <a:xfrm>
              <a:off x="3508045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0C1CD2-36BE-4242-BC89-8E5017DF11E0}"/>
              </a:ext>
            </a:extLst>
          </p:cNvPr>
          <p:cNvGrpSpPr/>
          <p:nvPr/>
        </p:nvGrpSpPr>
        <p:grpSpPr>
          <a:xfrm>
            <a:off x="3371837" y="2527074"/>
            <a:ext cx="1379048" cy="1733544"/>
            <a:chOff x="3371837" y="2527074"/>
            <a:chExt cx="1379048" cy="173354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3757F3D-0A0D-4F93-A766-4CC7E2B25005}"/>
                </a:ext>
              </a:extLst>
            </p:cNvPr>
            <p:cNvSpPr/>
            <p:nvPr/>
          </p:nvSpPr>
          <p:spPr>
            <a:xfrm rot="5400000">
              <a:off x="2595206" y="3303705"/>
              <a:ext cx="1733544" cy="180282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5006E37-8430-4F58-8105-3C19CB3CF65C}"/>
                    </a:ext>
                  </a:extLst>
                </p:cNvPr>
                <p:cNvSpPr txBox="1"/>
                <p:nvPr/>
              </p:nvSpPr>
              <p:spPr>
                <a:xfrm>
                  <a:off x="3865537" y="2919473"/>
                  <a:ext cx="88534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5006E37-8430-4F58-8105-3C19CB3CF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537" y="2919473"/>
                  <a:ext cx="885348" cy="83099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9C721C-758E-4915-B53C-A9C7AE464419}"/>
                  </a:ext>
                </a:extLst>
              </p:cNvPr>
              <p:cNvSpPr txBox="1"/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9C721C-758E-4915-B53C-A9C7AE464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7F3DC6-A00A-488E-B230-F166B651A4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50000" y="2714040"/>
              <a:ext cx="8447040" cy="2212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7F3DC6-A00A-488E-B230-F166B651A4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0640" y="2704680"/>
                <a:ext cx="8465760" cy="223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07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664">
        <p:fade/>
      </p:transition>
    </mc:Choice>
    <mc:Fallback xmlns="">
      <p:transition spd="med" advTm="44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19219 -0.681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3407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6" grpId="0"/>
      <p:bldP spid="68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79A24FA-3E3A-4B8A-9E9A-BCE9882DF419}"/>
              </a:ext>
            </a:extLst>
          </p:cNvPr>
          <p:cNvSpPr txBox="1"/>
          <p:nvPr/>
        </p:nvSpPr>
        <p:spPr>
          <a:xfrm>
            <a:off x="123370" y="-5727"/>
            <a:ext cx="5017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2D number density</a:t>
            </a:r>
            <a:endParaRPr lang="en-CA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65B4C-CFE9-450B-9C49-7024363E603A}"/>
              </a:ext>
            </a:extLst>
          </p:cNvPr>
          <p:cNvGrpSpPr/>
          <p:nvPr/>
        </p:nvGrpSpPr>
        <p:grpSpPr>
          <a:xfrm>
            <a:off x="-43540" y="3213507"/>
            <a:ext cx="4095100" cy="3509555"/>
            <a:chOff x="-1100389" y="3736492"/>
            <a:chExt cx="4095100" cy="3509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8C02A8-958E-40B8-B4BA-E4B4E5B000AD}"/>
                </a:ext>
              </a:extLst>
            </p:cNvPr>
            <p:cNvGrpSpPr/>
            <p:nvPr/>
          </p:nvGrpSpPr>
          <p:grpSpPr>
            <a:xfrm>
              <a:off x="0" y="3736492"/>
              <a:ext cx="2994711" cy="2347179"/>
              <a:chOff x="-329831" y="3676057"/>
              <a:chExt cx="3370816" cy="264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/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/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0EE4CD-9FC2-47EE-A1C1-590F5545535A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B9FEFF8D-B430-4FDD-B7F2-08F0ED95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15B3D96-B688-4AF6-B34D-9E12DF308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B06C4-3692-4314-9FCA-4266C2FDFF64}"/>
                </a:ext>
              </a:extLst>
            </p:cNvPr>
            <p:cNvGrpSpPr/>
            <p:nvPr/>
          </p:nvGrpSpPr>
          <p:grpSpPr>
            <a:xfrm>
              <a:off x="-1100389" y="5963141"/>
              <a:ext cx="1794045" cy="1282906"/>
              <a:chOff x="-1100389" y="5963141"/>
              <a:chExt cx="1794045" cy="1282906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A7BEDDA-BE35-449D-B187-3A3C4792A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/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A38DE4-B285-478B-B5BC-FA6B967C57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680" y="3232800"/>
              <a:ext cx="3800520" cy="350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A38DE4-B285-478B-B5BC-FA6B967C57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0" y="3223440"/>
                <a:ext cx="3819240" cy="352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52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76">
        <p:fade/>
      </p:transition>
    </mc:Choice>
    <mc:Fallback xmlns="">
      <p:transition spd="med" advTm="10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79A24FA-3E3A-4B8A-9E9A-BCE9882DF419}"/>
              </a:ext>
            </a:extLst>
          </p:cNvPr>
          <p:cNvSpPr txBox="1"/>
          <p:nvPr/>
        </p:nvSpPr>
        <p:spPr>
          <a:xfrm>
            <a:off x="123370" y="-5727"/>
            <a:ext cx="5017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2D number density</a:t>
            </a:r>
            <a:endParaRPr lang="en-CA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65B4C-CFE9-450B-9C49-7024363E603A}"/>
              </a:ext>
            </a:extLst>
          </p:cNvPr>
          <p:cNvGrpSpPr/>
          <p:nvPr/>
        </p:nvGrpSpPr>
        <p:grpSpPr>
          <a:xfrm>
            <a:off x="-43540" y="3213507"/>
            <a:ext cx="4095100" cy="3509555"/>
            <a:chOff x="-1100389" y="3736492"/>
            <a:chExt cx="4095100" cy="3509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8C02A8-958E-40B8-B4BA-E4B4E5B000AD}"/>
                </a:ext>
              </a:extLst>
            </p:cNvPr>
            <p:cNvGrpSpPr/>
            <p:nvPr/>
          </p:nvGrpSpPr>
          <p:grpSpPr>
            <a:xfrm>
              <a:off x="0" y="3736492"/>
              <a:ext cx="2994711" cy="2347179"/>
              <a:chOff x="-329831" y="3676057"/>
              <a:chExt cx="3370816" cy="264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/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/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0EE4CD-9FC2-47EE-A1C1-590F5545535A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B9FEFF8D-B430-4FDD-B7F2-08F0ED95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15B3D96-B688-4AF6-B34D-9E12DF308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B06C4-3692-4314-9FCA-4266C2FDFF64}"/>
                </a:ext>
              </a:extLst>
            </p:cNvPr>
            <p:cNvGrpSpPr/>
            <p:nvPr/>
          </p:nvGrpSpPr>
          <p:grpSpPr>
            <a:xfrm>
              <a:off x="-1100389" y="5963141"/>
              <a:ext cx="1794045" cy="1282906"/>
              <a:chOff x="-1100389" y="5963141"/>
              <a:chExt cx="1794045" cy="1282906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A7BEDDA-BE35-449D-B187-3A3C4792A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/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9CBF1-4C05-4189-8C64-CE9DEAE06778}"/>
              </a:ext>
            </a:extLst>
          </p:cNvPr>
          <p:cNvGrpSpPr/>
          <p:nvPr/>
        </p:nvGrpSpPr>
        <p:grpSpPr>
          <a:xfrm>
            <a:off x="1451201" y="2019949"/>
            <a:ext cx="3445207" cy="4575831"/>
            <a:chOff x="1451201" y="2019949"/>
            <a:chExt cx="3445207" cy="4575831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DC1E326-4ABA-4182-8ED0-B4EFC169E75C}"/>
                </a:ext>
              </a:extLst>
            </p:cNvPr>
            <p:cNvGrpSpPr/>
            <p:nvPr/>
          </p:nvGrpSpPr>
          <p:grpSpPr>
            <a:xfrm flipH="1">
              <a:off x="2213201" y="2019949"/>
              <a:ext cx="2683207" cy="3813831"/>
              <a:chOff x="1531461" y="1702720"/>
              <a:chExt cx="2584445" cy="429281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83B4CD8-3A99-462D-B925-71C481DF0D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A15E206-B0C8-4A36-B136-D1D0D5B23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9E9F832-ED91-4CA0-8A38-113CC153D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4C7A3FD-0C70-4C4E-B4ED-432659654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0A53C3F-4D2A-441E-828C-FD72668A8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795758E-1888-428F-B851-13EB00DFD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D322DE0-6D15-4DA7-AC9D-1CD7503EF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62F1669-8607-4394-AAD8-5EA428175BFF}"/>
                </a:ext>
              </a:extLst>
            </p:cNvPr>
            <p:cNvGrpSpPr/>
            <p:nvPr/>
          </p:nvGrpSpPr>
          <p:grpSpPr>
            <a:xfrm flipH="1">
              <a:off x="2060801" y="2172349"/>
              <a:ext cx="2683207" cy="3813831"/>
              <a:chOff x="1531461" y="1702720"/>
              <a:chExt cx="2584445" cy="429281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9695ED7-0E67-4428-9EF9-7378D2C43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F72EE9D-4194-4D39-9C07-F08570C78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2F99727-D98C-4AEF-B6C5-997B56C78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E68A382-1187-4F21-80AD-CE80C6A1F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BD661C5-56E9-4899-9414-BADA6D0F8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6CA6A4A8-F52A-42FC-9E83-D58A4BF0B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507331-71FA-420F-A059-E58A83341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3E3C034-BCBE-49F6-A8B9-706BD20AE3AB}"/>
                </a:ext>
              </a:extLst>
            </p:cNvPr>
            <p:cNvGrpSpPr/>
            <p:nvPr/>
          </p:nvGrpSpPr>
          <p:grpSpPr>
            <a:xfrm flipH="1">
              <a:off x="1908401" y="2324749"/>
              <a:ext cx="2683207" cy="3813831"/>
              <a:chOff x="1531461" y="1702720"/>
              <a:chExt cx="2584445" cy="4292810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C4A0DE4-87A6-42B9-8428-5D61BFD5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489B0F5-4B5C-4332-A96D-4435A5AD6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35004BB-1472-4600-A239-68EAEEF4C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955D29E2-A3D1-4F19-B73C-2EDAEDC53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24C8A1B-1515-436A-B862-2345316E4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38DA17F-258E-44FB-A953-821580E33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83084C8B-D2DD-48CB-8657-86C1C112B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4C54916-0D63-4EA0-93BE-6518AAFFBB89}"/>
                </a:ext>
              </a:extLst>
            </p:cNvPr>
            <p:cNvGrpSpPr/>
            <p:nvPr/>
          </p:nvGrpSpPr>
          <p:grpSpPr>
            <a:xfrm flipH="1">
              <a:off x="1756001" y="2477149"/>
              <a:ext cx="2683207" cy="3813831"/>
              <a:chOff x="1531461" y="1702720"/>
              <a:chExt cx="2584445" cy="4292810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95EA092-C151-4D3F-BF82-F479DFADF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13886B8-101E-4EA9-89EB-FE2877871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96B8D6C-036B-4967-B773-E0E007E2F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0876DEF6-AB09-4183-9A3F-2BADCE32A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7C09CF-715E-47AE-8025-9633265F18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22DC79C-0538-4535-B334-8357ADBEE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5C99A0D-4BED-4733-AB3C-4142C7A23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25153D9-5915-47D8-9841-928D1A65B081}"/>
                </a:ext>
              </a:extLst>
            </p:cNvPr>
            <p:cNvGrpSpPr/>
            <p:nvPr/>
          </p:nvGrpSpPr>
          <p:grpSpPr>
            <a:xfrm flipH="1">
              <a:off x="1603601" y="2629549"/>
              <a:ext cx="2683207" cy="3813831"/>
              <a:chOff x="1531461" y="1702720"/>
              <a:chExt cx="2584445" cy="4292810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35146BD-8D34-4125-A7CA-06F8EFDDE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FDF3C98-792A-48F3-AFF2-06016158A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24BE17C3-6F52-45C9-B22E-DFD79FCFB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56833AB-851C-402A-BED6-13DC6FF0F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A4FF1B7-F306-4924-AC93-2897AF6F32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71E166C-911E-47CF-84E3-D2349A268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B844A6A-48B8-40F9-BE45-D94D6F7CF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3B07E99-5B39-4A38-8596-60F305ACA437}"/>
                </a:ext>
              </a:extLst>
            </p:cNvPr>
            <p:cNvGrpSpPr/>
            <p:nvPr/>
          </p:nvGrpSpPr>
          <p:grpSpPr>
            <a:xfrm flipH="1">
              <a:off x="1451201" y="2781949"/>
              <a:ext cx="2683207" cy="3813831"/>
              <a:chOff x="1531461" y="1702720"/>
              <a:chExt cx="2584445" cy="4292810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7B32BDA-39E2-4D7C-AE9C-8C158856F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461" y="171961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C5D4793-400A-4E52-A508-CD74D37BE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9633" y="172545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9C96B42A-FA2A-4086-B0F6-C51DF03D1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5963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38544A76-D103-4C54-B306-AEF690A5C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293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8FC3BCB-C6D0-428A-8571-47D9F068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882" y="17027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4C98A0A7-ACE5-4F79-B209-744A030AC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7054" y="170856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C8E7D7E-E868-44FB-9060-ED6D4F80C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5906" y="1715420"/>
                <a:ext cx="0" cy="4270080"/>
              </a:xfrm>
              <a:prstGeom prst="line">
                <a:avLst/>
              </a:prstGeom>
              <a:ln w="381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5585FC9-13AA-402A-A5F7-347611F33B3F}"/>
              </a:ext>
            </a:extLst>
          </p:cNvPr>
          <p:cNvGrpSpPr/>
          <p:nvPr/>
        </p:nvGrpSpPr>
        <p:grpSpPr>
          <a:xfrm flipH="1">
            <a:off x="1282342" y="5625397"/>
            <a:ext cx="3793750" cy="1119060"/>
            <a:chOff x="1382364" y="2058547"/>
            <a:chExt cx="3793750" cy="1119060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382CD97-AE87-48F4-8058-BCFABA0D3800}"/>
                </a:ext>
              </a:extLst>
            </p:cNvPr>
            <p:cNvGrpSpPr/>
            <p:nvPr/>
          </p:nvGrpSpPr>
          <p:grpSpPr>
            <a:xfrm>
              <a:off x="1382364" y="20585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22DA4E6-8D79-4ED6-B647-E79DF24A02D4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684D2E3-ED7F-4190-90F5-34CCD311117E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44EB988-6553-4EA7-9B53-CB4F6AABEB7D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1E0B216D-9879-4CD0-9B6A-9E83709C1858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7527FAB2-81A1-4A86-A90F-8E7943543753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8F422CBD-922B-4E58-89A5-9BD93503A781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8BBA3E6-3829-465E-A9A9-3F9363D79B9F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8921B98-26F5-411C-B7F4-4D757F7CD5C0}"/>
                </a:ext>
              </a:extLst>
            </p:cNvPr>
            <p:cNvGrpSpPr/>
            <p:nvPr/>
          </p:nvGrpSpPr>
          <p:grpSpPr>
            <a:xfrm>
              <a:off x="1534764" y="22109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5A02365-7FE5-46F7-BBA4-50FD42582C78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D0FE688B-C14A-4BB0-9AAD-1A0B63386DA6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03292FE1-DE26-4B5A-AF3E-A35E3E2B5A3F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7AA176A-C626-4554-91D0-C975F170DEFE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087B5426-1966-43CE-ADBF-EB71CFDE264C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B827AFE-3739-4A6E-AA53-81D5B6841D39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0CA81C6-27A9-40D2-9036-1907ED3C7D1D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714DBBD-A5B6-4B14-B220-2FF03B3C70D3}"/>
                </a:ext>
              </a:extLst>
            </p:cNvPr>
            <p:cNvGrpSpPr/>
            <p:nvPr/>
          </p:nvGrpSpPr>
          <p:grpSpPr>
            <a:xfrm>
              <a:off x="1687164" y="23633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13BCA6DF-80C4-4058-AF2E-11E41823E247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69C8954-F59F-4C10-86E8-575EB3994986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224BAD4-56AE-40A6-B31F-BD212940D684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ACB23C5-18C8-46A9-A6D8-915464F1CE74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277C05F-0FED-4D5B-B04D-E37458A19C4F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3DAD356-5C92-4AD7-94FC-4FCA1BB54BF3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7E0D939-2465-4113-A7A3-3C3B9ABFA409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C7DAA48-CCF3-489E-B4D7-B19CCFD52A7E}"/>
                </a:ext>
              </a:extLst>
            </p:cNvPr>
            <p:cNvGrpSpPr/>
            <p:nvPr/>
          </p:nvGrpSpPr>
          <p:grpSpPr>
            <a:xfrm>
              <a:off x="1839564" y="25157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F80B80C4-97A7-4734-A366-A7F211556575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76C8293-EE19-4891-AA78-CE0FF59C1027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0B10486-AA7D-4073-95F0-4361D8C0D390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83EFA9C-3BC6-4251-99CB-2BD1E4422DB2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BF8724B-37C5-4E55-9674-7CD26F61A2E5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7CA5106-C9E6-46B1-8E43-FDD221999DEB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E4BBFBC2-4F10-4055-9D02-1D163373A898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1E788BA2-9DF3-48C2-B944-316A5E13D652}"/>
                </a:ext>
              </a:extLst>
            </p:cNvPr>
            <p:cNvGrpSpPr/>
            <p:nvPr/>
          </p:nvGrpSpPr>
          <p:grpSpPr>
            <a:xfrm>
              <a:off x="1991964" y="26681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1B5262F6-5585-4817-AEF2-0D607B76844A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95C80501-F6C7-45A3-BB3E-C366FF76489A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338FF48-8035-4BC3-83A0-A77330C67CFE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F7637D0-B2F2-4CCB-BD21-374BE9E1B57D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6232ED1-0181-48C3-8E4B-B28E39CA9E70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7BFDFD5-2B21-4E73-A1AF-774FC77DF17F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B5CFB8FC-08B4-4F7C-A486-AA1AE7BCC6B3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88872CE-10D2-405F-A688-A0DD9B47F8B6}"/>
                </a:ext>
              </a:extLst>
            </p:cNvPr>
            <p:cNvGrpSpPr/>
            <p:nvPr/>
          </p:nvGrpSpPr>
          <p:grpSpPr>
            <a:xfrm>
              <a:off x="2144364" y="2820547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B173D20-48B8-4EF1-937B-D240B8B90C3B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8F2B32A6-3432-4D8D-927E-57A1A39FC32A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028CDE6-B2D4-4F35-8158-D77392D23BC9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E7B2560-892F-41A6-9538-B015F1E000A0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8DD8BFA-17D2-4290-A5BE-6816C393EC5B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0E5587FA-F6AF-4BCE-AE18-ECD1276B98F8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E23DA41-9E69-47FA-A4A7-5C35E5125D31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2EC094D-60A4-44D9-9E18-029B2588734A}"/>
              </a:ext>
            </a:extLst>
          </p:cNvPr>
          <p:cNvCxnSpPr>
            <a:cxnSpLocks/>
          </p:cNvCxnSpPr>
          <p:nvPr/>
        </p:nvCxnSpPr>
        <p:spPr>
          <a:xfrm>
            <a:off x="11607796" y="726649"/>
            <a:ext cx="0" cy="5912425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362007F-269C-4891-A020-34A7DF275FB1}"/>
              </a:ext>
            </a:extLst>
          </p:cNvPr>
          <p:cNvCxnSpPr>
            <a:cxnSpLocks/>
          </p:cNvCxnSpPr>
          <p:nvPr/>
        </p:nvCxnSpPr>
        <p:spPr>
          <a:xfrm>
            <a:off x="8887175" y="548931"/>
            <a:ext cx="0" cy="6124900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C91CB-3800-42EA-A286-EEF6A916466C}"/>
              </a:ext>
            </a:extLst>
          </p:cNvPr>
          <p:cNvGrpSpPr/>
          <p:nvPr/>
        </p:nvGrpSpPr>
        <p:grpSpPr>
          <a:xfrm>
            <a:off x="9191896" y="3899866"/>
            <a:ext cx="1782788" cy="4403990"/>
            <a:chOff x="9301369" y="3899866"/>
            <a:chExt cx="1782788" cy="4403990"/>
          </a:xfrm>
        </p:grpSpPr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0FE48B6-C6C4-42A1-90AB-DF5FC4D5927B}"/>
                </a:ext>
              </a:extLst>
            </p:cNvPr>
            <p:cNvCxnSpPr>
              <a:cxnSpLocks/>
            </p:cNvCxnSpPr>
            <p:nvPr/>
          </p:nvCxnSpPr>
          <p:spPr>
            <a:xfrm>
              <a:off x="11084157" y="3899866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02CB0E-95B7-44BD-B40F-B87824953A89}"/>
                </a:ext>
              </a:extLst>
            </p:cNvPr>
            <p:cNvCxnSpPr>
              <a:cxnSpLocks/>
            </p:cNvCxnSpPr>
            <p:nvPr/>
          </p:nvCxnSpPr>
          <p:spPr>
            <a:xfrm>
              <a:off x="9301369" y="4507707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E897D10-BF00-4DA2-80E5-6BFCBC893236}"/>
                </a:ext>
              </a:extLst>
            </p:cNvPr>
            <p:cNvCxnSpPr>
              <a:cxnSpLocks/>
            </p:cNvCxnSpPr>
            <p:nvPr/>
          </p:nvCxnSpPr>
          <p:spPr>
            <a:xfrm>
              <a:off x="9874363" y="3926652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C53771-68A7-4F48-B6F9-760264F48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980" y="4510219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Parallelogram 267">
            <a:extLst>
              <a:ext uri="{FF2B5EF4-FFF2-40B4-BE49-F238E27FC236}">
                <a16:creationId xmlns:a16="http://schemas.microsoft.com/office/drawing/2014/main" id="{7EFB48DE-243B-44FD-919F-4ED3B058E54F}"/>
              </a:ext>
            </a:extLst>
          </p:cNvPr>
          <p:cNvSpPr/>
          <p:nvPr/>
        </p:nvSpPr>
        <p:spPr>
          <a:xfrm>
            <a:off x="8008420" y="3636017"/>
            <a:ext cx="4060210" cy="1297642"/>
          </a:xfrm>
          <a:prstGeom prst="parallelogram">
            <a:avLst>
              <a:gd name="adj" fmla="val 142178"/>
            </a:avLst>
          </a:prstGeom>
          <a:solidFill>
            <a:schemeClr val="accent2">
              <a:lumMod val="20000"/>
              <a:lumOff val="80000"/>
              <a:alpha val="73000"/>
            </a:schemeClr>
          </a:solidFill>
          <a:ln w="5715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49CA1E5A-C26E-488E-AFB8-32FB41ED6074}"/>
              </a:ext>
            </a:extLst>
          </p:cNvPr>
          <p:cNvGrpSpPr/>
          <p:nvPr/>
        </p:nvGrpSpPr>
        <p:grpSpPr>
          <a:xfrm>
            <a:off x="6151289" y="70473"/>
            <a:ext cx="1994597" cy="2221858"/>
            <a:chOff x="-1014521" y="3611417"/>
            <a:chExt cx="3921690" cy="4368524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0A669FE-5E24-460A-B6A7-F906EEAAFC14}"/>
                </a:ext>
              </a:extLst>
            </p:cNvPr>
            <p:cNvGrpSpPr/>
            <p:nvPr/>
          </p:nvGrpSpPr>
          <p:grpSpPr>
            <a:xfrm>
              <a:off x="-624479" y="3611417"/>
              <a:ext cx="3531648" cy="2987118"/>
              <a:chOff x="-1032738" y="3535272"/>
              <a:chExt cx="3975187" cy="33622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5CF3C9-4300-4948-A865-530C458AA3EB}"/>
                      </a:ext>
                    </a:extLst>
                  </p:cNvPr>
                  <p:cNvSpPr txBox="1"/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6B5CF3C9-4300-4948-A865-530C458AA3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333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8CC34DF8-2172-43F6-9E04-3C42555D4AC5}"/>
                      </a:ext>
                    </a:extLst>
                  </p:cNvPr>
                  <p:cNvSpPr txBox="1"/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8CC34DF8-2172-43F6-9E04-3C42555D4A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153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CD5F7C7B-3261-4AFA-90E9-5BB762EFD197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277" name="Straight Arrow Connector 276">
                  <a:extLst>
                    <a:ext uri="{FF2B5EF4-FFF2-40B4-BE49-F238E27FC236}">
                      <a16:creationId xmlns:a16="http://schemas.microsoft.com/office/drawing/2014/main" id="{DC9433FB-B9ED-490A-9798-03E217BD1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Arrow Connector 277">
                  <a:extLst>
                    <a:ext uri="{FF2B5EF4-FFF2-40B4-BE49-F238E27FC236}">
                      <a16:creationId xmlns:a16="http://schemas.microsoft.com/office/drawing/2014/main" id="{28C50E54-C078-4B67-B897-899E3D28F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6480152E-C4B1-48DD-99CE-2C752A83EF73}"/>
                </a:ext>
              </a:extLst>
            </p:cNvPr>
            <p:cNvGrpSpPr/>
            <p:nvPr/>
          </p:nvGrpSpPr>
          <p:grpSpPr>
            <a:xfrm>
              <a:off x="-1014521" y="5963141"/>
              <a:ext cx="1708177" cy="2016800"/>
              <a:chOff x="-1014521" y="5963141"/>
              <a:chExt cx="1708177" cy="2016800"/>
            </a:xfrm>
          </p:grpSpPr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52C0B310-1948-438B-99E8-E8C4CD6E20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>
                    <a:extLst>
                      <a:ext uri="{FF2B5EF4-FFF2-40B4-BE49-F238E27FC236}">
                        <a16:creationId xmlns:a16="http://schemas.microsoft.com/office/drawing/2014/main" id="{6FD7B130-3EA4-4288-B6E2-F58954A6C415}"/>
                      </a:ext>
                    </a:extLst>
                  </p:cNvPr>
                  <p:cNvSpPr txBox="1"/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3" name="TextBox 272">
                    <a:extLst>
                      <a:ext uri="{FF2B5EF4-FFF2-40B4-BE49-F238E27FC236}">
                        <a16:creationId xmlns:a16="http://schemas.microsoft.com/office/drawing/2014/main" id="{6FD7B130-3EA4-4288-B6E2-F58954A6C4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484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D363CF-FAE3-4AE1-BC9E-8DED0EE5A00E}"/>
              </a:ext>
            </a:extLst>
          </p:cNvPr>
          <p:cNvGrpSpPr/>
          <p:nvPr/>
        </p:nvGrpSpPr>
        <p:grpSpPr>
          <a:xfrm>
            <a:off x="9001963" y="145594"/>
            <a:ext cx="2129999" cy="4475542"/>
            <a:chOff x="9111436" y="145594"/>
            <a:chExt cx="2129999" cy="4475542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9CCCB526-55AB-4661-B604-4C8C5B37AA65}"/>
                </a:ext>
              </a:extLst>
            </p:cNvPr>
            <p:cNvGrpSpPr/>
            <p:nvPr/>
          </p:nvGrpSpPr>
          <p:grpSpPr>
            <a:xfrm>
              <a:off x="9111436" y="726649"/>
              <a:ext cx="348773" cy="3894487"/>
              <a:chOff x="1779854" y="851361"/>
              <a:chExt cx="348773" cy="3894487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8EF721D-4B40-4644-AC67-55D8141591EE}"/>
                  </a:ext>
                </a:extLst>
              </p:cNvPr>
              <p:cNvSpPr/>
              <p:nvPr/>
            </p:nvSpPr>
            <p:spPr>
              <a:xfrm>
                <a:off x="1779854" y="4562114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9E750F5E-C8CE-4F0D-8ACB-889CC8516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0326" y="851361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8A43748-43F7-4805-BD39-2DE69D6765A6}"/>
                </a:ext>
              </a:extLst>
            </p:cNvPr>
            <p:cNvGrpSpPr/>
            <p:nvPr/>
          </p:nvGrpSpPr>
          <p:grpSpPr>
            <a:xfrm>
              <a:off x="9704193" y="145594"/>
              <a:ext cx="348773" cy="3905770"/>
              <a:chOff x="2608802" y="840078"/>
              <a:chExt cx="348773" cy="3905770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E8223728-A67C-4B44-B387-501EF9EE8E34}"/>
                  </a:ext>
                </a:extLst>
              </p:cNvPr>
              <p:cNvSpPr/>
              <p:nvPr/>
            </p:nvSpPr>
            <p:spPr>
              <a:xfrm>
                <a:off x="2608802" y="4562114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CE12C7E2-00AD-46DE-887E-3DC1D523FB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9511" y="840078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7A5C6582-399D-4BFE-9F17-F40BE2092DCE}"/>
                </a:ext>
              </a:extLst>
            </p:cNvPr>
            <p:cNvGrpSpPr/>
            <p:nvPr/>
          </p:nvGrpSpPr>
          <p:grpSpPr>
            <a:xfrm>
              <a:off x="10254047" y="729161"/>
              <a:ext cx="348773" cy="3891975"/>
              <a:chOff x="3380159" y="840078"/>
              <a:chExt cx="348773" cy="3891975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9493888D-082D-40D7-894A-8E486AD1F259}"/>
                  </a:ext>
                </a:extLst>
              </p:cNvPr>
              <p:cNvSpPr/>
              <p:nvPr/>
            </p:nvSpPr>
            <p:spPr>
              <a:xfrm>
                <a:off x="3380159" y="4548319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C89B4A98-34D7-435A-AA24-95306CB23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0631" y="840078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DF30A753-F6A9-4C9B-809D-1FE7E0575F84}"/>
                </a:ext>
              </a:extLst>
            </p:cNvPr>
            <p:cNvGrpSpPr/>
            <p:nvPr/>
          </p:nvGrpSpPr>
          <p:grpSpPr>
            <a:xfrm>
              <a:off x="10892662" y="145594"/>
              <a:ext cx="348773" cy="3854519"/>
              <a:chOff x="3872491" y="492290"/>
              <a:chExt cx="348773" cy="3854519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CE729AF-8B93-406A-AD89-027DB97C9855}"/>
                  </a:ext>
                </a:extLst>
              </p:cNvPr>
              <p:cNvSpPr/>
              <p:nvPr/>
            </p:nvSpPr>
            <p:spPr>
              <a:xfrm>
                <a:off x="3872491" y="4163075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7739671-D464-4565-833B-8830CB0EF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986" y="492290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E48A8C3-DA9C-4CF7-A48D-F0473FE609AB}"/>
              </a:ext>
            </a:extLst>
          </p:cNvPr>
          <p:cNvCxnSpPr>
            <a:cxnSpLocks/>
          </p:cNvCxnSpPr>
          <p:nvPr/>
        </p:nvCxnSpPr>
        <p:spPr>
          <a:xfrm>
            <a:off x="11410080" y="1203797"/>
            <a:ext cx="0" cy="7114684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B49BE75D-8954-411E-95E7-9F403E708423}"/>
              </a:ext>
            </a:extLst>
          </p:cNvPr>
          <p:cNvCxnSpPr>
            <a:cxnSpLocks/>
          </p:cNvCxnSpPr>
          <p:nvPr/>
        </p:nvCxnSpPr>
        <p:spPr>
          <a:xfrm>
            <a:off x="8563590" y="1712746"/>
            <a:ext cx="0" cy="6342458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DEDE8A-2773-4475-8D78-B73C7C13565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B768622-2ED2-44C8-B32C-FEDE667DAFC3}"/>
                  </a:ext>
                </a:extLst>
              </p:cNvPr>
              <p:cNvSpPr txBox="1"/>
              <p:nvPr/>
            </p:nvSpPr>
            <p:spPr>
              <a:xfrm>
                <a:off x="329174" y="624071"/>
                <a:ext cx="50177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/>
                  <a:t>= </a:t>
                </a:r>
                <a:r>
                  <a:rPr lang="en-CA" sz="3600" dirty="0">
                    <a:solidFill>
                      <a:srgbClr val="FF3399"/>
                    </a:solidFill>
                  </a:rPr>
                  <a:t>#</a:t>
                </a:r>
                <a:r>
                  <a:rPr lang="en-CA" sz="3600" dirty="0"/>
                  <a:t> objects in unit square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3600" dirty="0"/>
                  <a:t> at constant time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0B768622-2ED2-44C8-B32C-FEDE667D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4" y="624071"/>
                <a:ext cx="5017778" cy="1200329"/>
              </a:xfrm>
              <a:prstGeom prst="rect">
                <a:avLst/>
              </a:prstGeom>
              <a:blipFill>
                <a:blip r:embed="rId9"/>
                <a:stretch>
                  <a:fillRect l="-3767" t="-7614" r="-2066" b="-18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8A2739-9F78-4150-930F-2DF0D9BFAB8F}"/>
                  </a:ext>
                </a:extLst>
              </p:cNvPr>
              <p:cNvSpPr txBox="1"/>
              <p:nvPr/>
            </p:nvSpPr>
            <p:spPr>
              <a:xfrm>
                <a:off x="6199779" y="5079390"/>
                <a:ext cx="2528557" cy="1778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3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8A2739-9F78-4150-930F-2DF0D9BFA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79" y="5079390"/>
                <a:ext cx="2528557" cy="17783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CC4307-D2A2-49E6-9339-0B21287FF4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93240" y="3509640"/>
              <a:ext cx="4961880" cy="331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CC4307-D2A2-49E6-9339-0B21287FF4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3880" y="3500280"/>
                <a:ext cx="4980600" cy="333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20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379">
        <p:fade/>
      </p:transition>
    </mc:Choice>
    <mc:Fallback xmlns="">
      <p:transition spd="med" advTm="35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-0.559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37" grpId="0"/>
      <p:bldP spid="23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765B4C-CFE9-450B-9C49-7024363E603A}"/>
              </a:ext>
            </a:extLst>
          </p:cNvPr>
          <p:cNvGrpSpPr/>
          <p:nvPr/>
        </p:nvGrpSpPr>
        <p:grpSpPr>
          <a:xfrm>
            <a:off x="-43540" y="3213507"/>
            <a:ext cx="4095100" cy="3509555"/>
            <a:chOff x="-1100389" y="3736492"/>
            <a:chExt cx="4095100" cy="3509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8C02A8-958E-40B8-B4BA-E4B4E5B000AD}"/>
                </a:ext>
              </a:extLst>
            </p:cNvPr>
            <p:cNvGrpSpPr/>
            <p:nvPr/>
          </p:nvGrpSpPr>
          <p:grpSpPr>
            <a:xfrm>
              <a:off x="0" y="3736492"/>
              <a:ext cx="2994711" cy="2347179"/>
              <a:chOff x="-329831" y="3676057"/>
              <a:chExt cx="3370816" cy="264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/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/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0EE4CD-9FC2-47EE-A1C1-590F5545535A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B9FEFF8D-B430-4FDD-B7F2-08F0ED95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15B3D96-B688-4AF6-B34D-9E12DF308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B06C4-3692-4314-9FCA-4266C2FDFF64}"/>
                </a:ext>
              </a:extLst>
            </p:cNvPr>
            <p:cNvGrpSpPr/>
            <p:nvPr/>
          </p:nvGrpSpPr>
          <p:grpSpPr>
            <a:xfrm>
              <a:off x="-1100389" y="5963141"/>
              <a:ext cx="1794045" cy="1282906"/>
              <a:chOff x="-1100389" y="5963141"/>
              <a:chExt cx="1794045" cy="1282906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A7BEDDA-BE35-449D-B187-3A3C4792A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/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7EBCEA-1F1D-47E3-9805-BB4A7D481BEF}"/>
              </a:ext>
            </a:extLst>
          </p:cNvPr>
          <p:cNvSpPr txBox="1"/>
          <p:nvPr/>
        </p:nvSpPr>
        <p:spPr>
          <a:xfrm>
            <a:off x="-7659" y="-102028"/>
            <a:ext cx="535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2D x-current density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5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73"/>
    </mc:Choice>
    <mc:Fallback xmlns="">
      <p:transition advTm="35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79A24FA-3E3A-4B8A-9E9A-BCE9882DF419}"/>
              </a:ext>
            </a:extLst>
          </p:cNvPr>
          <p:cNvSpPr txBox="1"/>
          <p:nvPr/>
        </p:nvSpPr>
        <p:spPr>
          <a:xfrm>
            <a:off x="-7659" y="-102028"/>
            <a:ext cx="535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2D x-current density</a:t>
            </a:r>
            <a:endParaRPr lang="en-CA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65B4C-CFE9-450B-9C49-7024363E603A}"/>
              </a:ext>
            </a:extLst>
          </p:cNvPr>
          <p:cNvGrpSpPr/>
          <p:nvPr/>
        </p:nvGrpSpPr>
        <p:grpSpPr>
          <a:xfrm>
            <a:off x="-43540" y="3213507"/>
            <a:ext cx="4095100" cy="3509555"/>
            <a:chOff x="-1100389" y="3736492"/>
            <a:chExt cx="4095100" cy="35095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8C02A8-958E-40B8-B4BA-E4B4E5B000AD}"/>
                </a:ext>
              </a:extLst>
            </p:cNvPr>
            <p:cNvGrpSpPr/>
            <p:nvPr/>
          </p:nvGrpSpPr>
          <p:grpSpPr>
            <a:xfrm>
              <a:off x="0" y="3736492"/>
              <a:ext cx="2994711" cy="2347179"/>
              <a:chOff x="-329831" y="3676057"/>
              <a:chExt cx="3370816" cy="264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/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7F690713-8D19-4DF9-82AC-39A0A2AEAA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3198" y="5487021"/>
                    <a:ext cx="887787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/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10AA29CD-A787-4276-A5AC-1B9C7697B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9831" y="3676057"/>
                    <a:ext cx="887787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5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0EE4CD-9FC2-47EE-A1C1-590F5545535A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B9FEFF8D-B430-4FDD-B7F2-08F0ED953F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15B3D96-B688-4AF6-B34D-9E12DF308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DB06C4-3692-4314-9FCA-4266C2FDFF64}"/>
                </a:ext>
              </a:extLst>
            </p:cNvPr>
            <p:cNvGrpSpPr/>
            <p:nvPr/>
          </p:nvGrpSpPr>
          <p:grpSpPr>
            <a:xfrm>
              <a:off x="-1100389" y="5963141"/>
              <a:ext cx="1794045" cy="1282906"/>
              <a:chOff x="-1100389" y="5963141"/>
              <a:chExt cx="1794045" cy="1282906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A7BEDDA-BE35-449D-B187-3A3C4792AA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/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F7FC052-A850-49FE-9E92-A902150D1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100389" y="6356765"/>
                    <a:ext cx="78873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AEDC59-7FFD-465F-95E9-93B49598B55A}"/>
              </a:ext>
            </a:extLst>
          </p:cNvPr>
          <p:cNvGrpSpPr/>
          <p:nvPr/>
        </p:nvGrpSpPr>
        <p:grpSpPr>
          <a:xfrm>
            <a:off x="191128" y="1690260"/>
            <a:ext cx="5609120" cy="5101425"/>
            <a:chOff x="6341015" y="1690260"/>
            <a:chExt cx="5609120" cy="510142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868245-D704-4097-9C07-ECE60115E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4269" y="16978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FAF9EC-A41B-46F9-9030-4B2635FD1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1694" y="16902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1DCCED-B316-4700-9DE7-63962998E7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368" y="16978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4C8E42-AC2B-441A-A203-4A10B06A3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9043" y="16978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01C26-4FF0-4379-B762-F61B04B69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8119" y="16978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341CE64-F473-41FC-8039-BA408EE66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0236" y="16978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4C6235-779D-49B6-ABCC-B27FF5560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1015" y="16914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F3ACC0-2306-4857-8B5E-B1856CEFC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6669" y="18502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37E2AC9-3266-4374-9607-843B1AFD5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4094" y="18426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252ECC0-ED04-4019-93ED-D1E5F359D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768" y="18502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7429AB-73D1-4BB1-8EF2-2C924B880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1443" y="18502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47EC76-1712-4262-B43A-9A4A84D13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0519" y="18502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70B4AC-AC81-4A76-B454-C92872FA4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2636" y="18502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EE1A45-B9E0-4448-BBA4-D97E5D844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3415" y="18438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E84390-A00E-44C8-A828-25C23CA80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9069" y="20026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B6E1C-8E49-487F-AFEF-175EF06B2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6494" y="19950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33E2D9-0779-43D5-9B8E-2DD04140A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5168" y="20026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08847C-773E-42DF-89C9-803D17271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3843" y="20026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E37CF48-1ACE-4D61-AD66-441B74CB6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2919" y="20026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165AE1-A132-4609-A142-B21671963D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5036" y="20026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F84E17-9FAC-44AC-8530-346978431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5815" y="19962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1A81F1-2DD7-4FC2-B44D-9ED463AB8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1469" y="21550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2A67DB-F67A-4499-A06F-73239B4472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8894" y="21474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262875-CB55-4DB2-B4AB-50695FAF9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7568" y="21550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F2B017-8BBB-4513-8FCF-14E931E7C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6243" y="21550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EFEAD-7CFD-4C0F-8F95-03C3F5A34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5319" y="21550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AF35F85-40D9-4E21-AEB4-5B589118B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7436" y="21550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1E35836-C24E-4BBE-9F5C-0008FD4FC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215" y="21486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2FD8062-CE59-4B4B-AB11-9610E57EC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3869" y="23074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5A0F86-2E81-4AFC-935D-B71FAF4C7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294" y="22998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0956CA6-365B-47D9-9312-4A452930D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968" y="23074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E0E3F02-CCDD-46E0-B4C4-B21D1FD54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8643" y="23074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D8D7E6-3C9E-48EA-84B7-A473B08DB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7719" y="23074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F1A52C-5CA6-48BF-8DE5-CB70E784E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9836" y="23074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494D07F-7AF9-4B62-99FF-C2A9D3741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615" y="23010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4EE74AD-9ED9-43AE-997E-A66A3ED54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6269" y="2459808"/>
              <a:ext cx="2130387" cy="4282681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9FA4BAC-B444-475F-B5F5-2A61B94A7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3694" y="2452260"/>
              <a:ext cx="2135666" cy="429329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D765C8-BF75-414C-AA62-1A4997FE6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2368" y="2459808"/>
              <a:ext cx="2143386" cy="4308810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1F37B8A-990E-4A72-8BFE-46FCC4D2F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1043" y="2459808"/>
              <a:ext cx="2154859" cy="4331877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CC7C93-E2DD-4DBF-A97F-EC1FCFE18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0119" y="2459808"/>
              <a:ext cx="2128760" cy="4279409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CF60B6A-1D42-47A4-A2C1-1AF517F45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2236" y="2459808"/>
              <a:ext cx="2137899" cy="4297778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A215E8E-9D7E-46DF-8B72-E944ABD49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3015" y="2453475"/>
              <a:ext cx="2131910" cy="4285742"/>
            </a:xfrm>
            <a:prstGeom prst="line">
              <a:avLst/>
            </a:prstGeom>
            <a:ln w="381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09EFB0-B839-49CB-9D47-971EADE4887F}"/>
              </a:ext>
            </a:extLst>
          </p:cNvPr>
          <p:cNvGrpSpPr/>
          <p:nvPr/>
        </p:nvGrpSpPr>
        <p:grpSpPr>
          <a:xfrm>
            <a:off x="30696" y="5750602"/>
            <a:ext cx="3793750" cy="1119060"/>
            <a:chOff x="8275155" y="1532676"/>
            <a:chExt cx="3793750" cy="111906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27E8961-B175-4AA6-B7AF-FEC36F2DD44C}"/>
                </a:ext>
              </a:extLst>
            </p:cNvPr>
            <p:cNvGrpSpPr/>
            <p:nvPr/>
          </p:nvGrpSpPr>
          <p:grpSpPr>
            <a:xfrm>
              <a:off x="8275155" y="15326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7C54508-F0C8-4CEF-BEE5-C68ED3726579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DCE53B9-2CF3-40F6-BE58-FFA6F197B176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432DB36-77F7-4839-AEE1-676CAE397CA6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347263A-5AAC-4EB2-A56B-4E960A51F4D6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571232D-088E-450B-9A8B-A73C09316037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85706E9-D55E-43AF-B26F-52365CDDF7AA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05FC8CF-67DF-4EC2-9E6B-A8BF9E0C586E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4B9C6FA-42BC-4100-BD6D-86D6950610DD}"/>
                </a:ext>
              </a:extLst>
            </p:cNvPr>
            <p:cNvGrpSpPr/>
            <p:nvPr/>
          </p:nvGrpSpPr>
          <p:grpSpPr>
            <a:xfrm>
              <a:off x="8427555" y="16850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0887701-1D8A-45B9-A36A-45A7E62C6617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ED57C58-72A5-427F-B6FC-E58684D0283B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8A980E9-83A6-4818-9376-DA6017B6A892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1754E19-0DAD-4A2D-9037-E28F57AADF86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14773D0-46E7-4137-8171-6B30EEDDE949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23E309C-910E-41A0-85FC-AF08B998BF19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68809C2-F5A5-4FF8-ACCC-8F4E9EAF148E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5120A4-F19B-44CF-A198-9BFF20D9710F}"/>
                </a:ext>
              </a:extLst>
            </p:cNvPr>
            <p:cNvGrpSpPr/>
            <p:nvPr/>
          </p:nvGrpSpPr>
          <p:grpSpPr>
            <a:xfrm>
              <a:off x="8579955" y="18374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9CFCE24-6216-4D54-871D-70D0776ABA25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2653178-0B33-4B92-84EF-3750D8A4D547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26F1001-3E6B-4DAF-81B4-C90F5C0CCCBB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7731725-0854-4830-9C6D-164AE6005782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F6C3457-603C-4871-9C62-67660608661E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7A41C67-D846-4AAC-A17F-44E02B982EFA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0D8C14-FB5F-4386-AF13-75458344D56B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94AC9DE-D65F-4F58-BCAA-BB4B4DD3F818}"/>
                </a:ext>
              </a:extLst>
            </p:cNvPr>
            <p:cNvGrpSpPr/>
            <p:nvPr/>
          </p:nvGrpSpPr>
          <p:grpSpPr>
            <a:xfrm>
              <a:off x="8732355" y="19898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6A7420E-8F70-4640-B2D9-AB03D17BC32B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961A19B-2564-4F12-9B8B-C54282FD1914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293DBB2-E323-4847-8434-ED441F916520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AFD7291-B8EA-43F7-82D2-4268E78F87A0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B2BECDC-C52F-47EE-9C71-2531EA278C05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83C0273-F07E-4FA9-93C8-51E710BD0301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7860287-E03E-4325-A8DF-DA8C52B1C82B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99438B4-8B23-4985-A922-933D15280BFC}"/>
                </a:ext>
              </a:extLst>
            </p:cNvPr>
            <p:cNvGrpSpPr/>
            <p:nvPr/>
          </p:nvGrpSpPr>
          <p:grpSpPr>
            <a:xfrm>
              <a:off x="8884755" y="21422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F1DE4B6-D37D-4222-BD71-4DCD709C6D62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ABED63B-3201-411D-BB71-47713FB36F13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FAB80CC-C89D-40E3-9280-CEE242B68180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DDF177C-16CF-4589-94B0-DEE527D93D2A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A3F4986-49A8-4A52-9309-5F06E77D92C4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1E0400F-77CB-4C0D-8CD9-AA419C1FDEEF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45D3082-207E-44E2-8B65-C7BE7726A06E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FA6BEF7-3225-4C6E-82EC-F398BA298934}"/>
                </a:ext>
              </a:extLst>
            </p:cNvPr>
            <p:cNvGrpSpPr/>
            <p:nvPr/>
          </p:nvGrpSpPr>
          <p:grpSpPr>
            <a:xfrm>
              <a:off x="9037155" y="2294676"/>
              <a:ext cx="3031750" cy="357060"/>
              <a:chOff x="330865" y="4762968"/>
              <a:chExt cx="2603945" cy="306677"/>
            </a:xfrm>
            <a:solidFill>
              <a:srgbClr val="FFBDBD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BA4BFC1-2A94-4EDC-BF30-E021AB1631E7}"/>
                  </a:ext>
                </a:extLst>
              </p:cNvPr>
              <p:cNvSpPr/>
              <p:nvPr/>
            </p:nvSpPr>
            <p:spPr>
              <a:xfrm>
                <a:off x="721837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9CB3C-8005-464C-8F83-4BD94899B02C}"/>
                  </a:ext>
                </a:extLst>
              </p:cNvPr>
              <p:cNvSpPr/>
              <p:nvPr/>
            </p:nvSpPr>
            <p:spPr>
              <a:xfrm>
                <a:off x="1106411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B559242-636B-4257-B96E-C2D1B7BB8F61}"/>
                  </a:ext>
                </a:extLst>
              </p:cNvPr>
              <p:cNvSpPr/>
              <p:nvPr/>
            </p:nvSpPr>
            <p:spPr>
              <a:xfrm>
                <a:off x="148596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7F8EEB8-3D9C-450A-8BF7-C0A6960DEF3A}"/>
                  </a:ext>
                </a:extLst>
              </p:cNvPr>
              <p:cNvSpPr/>
              <p:nvPr/>
            </p:nvSpPr>
            <p:spPr>
              <a:xfrm>
                <a:off x="2252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673BA5F-FA94-498B-B3B0-92AC4F34F36C}"/>
                  </a:ext>
                </a:extLst>
              </p:cNvPr>
              <p:cNvSpPr/>
              <p:nvPr/>
            </p:nvSpPr>
            <p:spPr>
              <a:xfrm>
                <a:off x="1865349" y="4767757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E6430FA-63AB-48F7-9666-0364AF7250D7}"/>
                  </a:ext>
                </a:extLst>
              </p:cNvPr>
              <p:cNvSpPr/>
              <p:nvPr/>
            </p:nvSpPr>
            <p:spPr>
              <a:xfrm>
                <a:off x="330865" y="4768601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93979A4-4351-4DFF-9C7B-B85ABF96C726}"/>
                  </a:ext>
                </a:extLst>
              </p:cNvPr>
              <p:cNvSpPr/>
              <p:nvPr/>
            </p:nvSpPr>
            <p:spPr>
              <a:xfrm>
                <a:off x="2633766" y="4762968"/>
                <a:ext cx="301044" cy="301044"/>
              </a:xfrm>
              <a:prstGeom prst="ellipse">
                <a:avLst/>
              </a:prstGeom>
              <a:grpFill/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74DEF54-CBAD-4F6D-9D63-E3EA0F16CF14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C8E3604-ECD6-417F-AB21-1B413924CA53}"/>
              </a:ext>
            </a:extLst>
          </p:cNvPr>
          <p:cNvCxnSpPr>
            <a:cxnSpLocks/>
          </p:cNvCxnSpPr>
          <p:nvPr/>
        </p:nvCxnSpPr>
        <p:spPr>
          <a:xfrm flipH="1">
            <a:off x="8509979" y="1579388"/>
            <a:ext cx="2983975" cy="5881796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552F185-446C-4C2C-A6ED-04A6A731EA6E}"/>
              </a:ext>
            </a:extLst>
          </p:cNvPr>
          <p:cNvCxnSpPr>
            <a:cxnSpLocks/>
          </p:cNvCxnSpPr>
          <p:nvPr/>
        </p:nvCxnSpPr>
        <p:spPr>
          <a:xfrm flipH="1">
            <a:off x="7619819" y="-1020"/>
            <a:ext cx="3012763" cy="5938539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6D8AC68-CF42-4DE5-9D8D-C9A3E852D0A8}"/>
              </a:ext>
            </a:extLst>
          </p:cNvPr>
          <p:cNvGrpSpPr/>
          <p:nvPr/>
        </p:nvGrpSpPr>
        <p:grpSpPr>
          <a:xfrm>
            <a:off x="8379493" y="2723179"/>
            <a:ext cx="603446" cy="5302623"/>
            <a:chOff x="8379493" y="2723179"/>
            <a:chExt cx="603446" cy="5302623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DE46E5-BE81-4CCB-991C-4EC24C2EFB72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8907821" y="2723179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DFC6CF4-AEA8-4F3C-9C67-8E94B0992F03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8414171" y="4232165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23F73B6-91F6-4CA0-AE4E-4F4005B50BAC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8982939" y="3777039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7886F8A-6F98-4737-BD15-8A90D69D9C53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8379493" y="3269086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Parallelogram 115">
            <a:extLst>
              <a:ext uri="{FF2B5EF4-FFF2-40B4-BE49-F238E27FC236}">
                <a16:creationId xmlns:a16="http://schemas.microsoft.com/office/drawing/2014/main" id="{16CC9970-1B61-480A-ABD6-4834C419C1DC}"/>
              </a:ext>
            </a:extLst>
          </p:cNvPr>
          <p:cNvSpPr/>
          <p:nvPr/>
        </p:nvSpPr>
        <p:spPr>
          <a:xfrm rot="5400000" flipH="1">
            <a:off x="7691991" y="2987196"/>
            <a:ext cx="3668576" cy="1297642"/>
          </a:xfrm>
          <a:prstGeom prst="parallelogram">
            <a:avLst>
              <a:gd name="adj" fmla="val 80408"/>
            </a:avLst>
          </a:prstGeom>
          <a:solidFill>
            <a:schemeClr val="accent2">
              <a:lumMod val="20000"/>
              <a:lumOff val="80000"/>
              <a:alpha val="73000"/>
            </a:schemeClr>
          </a:solidFill>
          <a:ln w="5715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4E4EE3-51F7-4B4C-B323-76BF551A7B86}"/>
              </a:ext>
            </a:extLst>
          </p:cNvPr>
          <p:cNvGrpSpPr/>
          <p:nvPr/>
        </p:nvGrpSpPr>
        <p:grpSpPr>
          <a:xfrm>
            <a:off x="9140595" y="-648523"/>
            <a:ext cx="1553493" cy="5302623"/>
            <a:chOff x="9140595" y="-648523"/>
            <a:chExt cx="1553493" cy="530262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2E97D93-2CAB-46D7-8320-A63D39814086}"/>
                </a:ext>
              </a:extLst>
            </p:cNvPr>
            <p:cNvGrpSpPr/>
            <p:nvPr/>
          </p:nvGrpSpPr>
          <p:grpSpPr>
            <a:xfrm>
              <a:off x="9140595" y="-102616"/>
              <a:ext cx="950047" cy="3793637"/>
              <a:chOff x="9063477" y="692845"/>
              <a:chExt cx="950047" cy="3793637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53DD43-D399-427A-99FA-59A3C27DC59D}"/>
                  </a:ext>
                </a:extLst>
              </p:cNvPr>
              <p:cNvSpPr/>
              <p:nvPr/>
            </p:nvSpPr>
            <p:spPr>
              <a:xfrm rot="5400000">
                <a:off x="8980957" y="4165224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8774A3E-A6FC-4A50-B8E3-1AAD2913F311}"/>
                  </a:ext>
                </a:extLst>
              </p:cNvPr>
              <p:cNvCxnSpPr>
                <a:cxnSpLocks/>
              </p:cNvCxnSpPr>
              <p:nvPr/>
            </p:nvCxnSpPr>
            <p:spPr>
              <a:xfrm rot="1613986">
                <a:off x="10013524" y="692845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756BC88-CFE0-4020-B695-8054DBEECDD9}"/>
                </a:ext>
              </a:extLst>
            </p:cNvPr>
            <p:cNvGrpSpPr/>
            <p:nvPr/>
          </p:nvGrpSpPr>
          <p:grpSpPr>
            <a:xfrm>
              <a:off x="9738506" y="405337"/>
              <a:ext cx="955582" cy="3793637"/>
              <a:chOff x="9676795" y="1473028"/>
              <a:chExt cx="955582" cy="3793637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6FFA6E4-85FF-4124-B1E2-AFC5427E6FC4}"/>
                  </a:ext>
                </a:extLst>
              </p:cNvPr>
              <p:cNvSpPr/>
              <p:nvPr/>
            </p:nvSpPr>
            <p:spPr>
              <a:xfrm rot="5400000">
                <a:off x="9594275" y="4966495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A095CAB-BBEF-4421-808C-B83599C93D51}"/>
                  </a:ext>
                </a:extLst>
              </p:cNvPr>
              <p:cNvCxnSpPr>
                <a:cxnSpLocks/>
              </p:cNvCxnSpPr>
              <p:nvPr/>
            </p:nvCxnSpPr>
            <p:spPr>
              <a:xfrm rot="1613986">
                <a:off x="10632377" y="1473028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29EDEEC-299A-4AB1-B8F9-9B125C833A50}"/>
                </a:ext>
              </a:extLst>
            </p:cNvPr>
            <p:cNvGrpSpPr/>
            <p:nvPr/>
          </p:nvGrpSpPr>
          <p:grpSpPr>
            <a:xfrm>
              <a:off x="9175273" y="860463"/>
              <a:ext cx="950047" cy="3793637"/>
              <a:chOff x="9063477" y="692845"/>
              <a:chExt cx="950047" cy="3793637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A54F9A0E-FC5D-4ACD-A795-DDD3E9DB51D4}"/>
                  </a:ext>
                </a:extLst>
              </p:cNvPr>
              <p:cNvSpPr/>
              <p:nvPr/>
            </p:nvSpPr>
            <p:spPr>
              <a:xfrm rot="5400000">
                <a:off x="8980957" y="4165224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9F76CF5-ECE6-4651-AC37-68242F32347F}"/>
                  </a:ext>
                </a:extLst>
              </p:cNvPr>
              <p:cNvCxnSpPr>
                <a:cxnSpLocks/>
              </p:cNvCxnSpPr>
              <p:nvPr/>
            </p:nvCxnSpPr>
            <p:spPr>
              <a:xfrm rot="1613986">
                <a:off x="10013524" y="692845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FD216CD-2C9B-4D10-A541-59AEE95EE7A9}"/>
                </a:ext>
              </a:extLst>
            </p:cNvPr>
            <p:cNvGrpSpPr/>
            <p:nvPr/>
          </p:nvGrpSpPr>
          <p:grpSpPr>
            <a:xfrm>
              <a:off x="9668923" y="-648523"/>
              <a:ext cx="950047" cy="3793637"/>
              <a:chOff x="9063477" y="692845"/>
              <a:chExt cx="950047" cy="379363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C688694-5BFB-4AD4-ABE5-64AA6C5A1E0E}"/>
                  </a:ext>
                </a:extLst>
              </p:cNvPr>
              <p:cNvSpPr/>
              <p:nvPr/>
            </p:nvSpPr>
            <p:spPr>
              <a:xfrm rot="5400000">
                <a:off x="8980957" y="4165224"/>
                <a:ext cx="348773" cy="183734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3380D82-18F5-4C9C-AC03-E2C59807181B}"/>
                  </a:ext>
                </a:extLst>
              </p:cNvPr>
              <p:cNvCxnSpPr>
                <a:cxnSpLocks/>
              </p:cNvCxnSpPr>
              <p:nvPr/>
            </p:nvCxnSpPr>
            <p:spPr>
              <a:xfrm rot="1613986">
                <a:off x="10013524" y="692845"/>
                <a:ext cx="0" cy="3793637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117480F-EFA7-4BF7-91F1-7C0F5584F4E6}"/>
              </a:ext>
            </a:extLst>
          </p:cNvPr>
          <p:cNvGrpSpPr/>
          <p:nvPr/>
        </p:nvGrpSpPr>
        <p:grpSpPr>
          <a:xfrm>
            <a:off x="6247343" y="0"/>
            <a:ext cx="1994597" cy="2221858"/>
            <a:chOff x="-1014521" y="3611417"/>
            <a:chExt cx="3921690" cy="436852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47E9AB8-915B-4E98-A673-14E3571F40C1}"/>
                </a:ext>
              </a:extLst>
            </p:cNvPr>
            <p:cNvGrpSpPr/>
            <p:nvPr/>
          </p:nvGrpSpPr>
          <p:grpSpPr>
            <a:xfrm>
              <a:off x="-624479" y="3611417"/>
              <a:ext cx="3531648" cy="2987118"/>
              <a:chOff x="-1032738" y="3535272"/>
              <a:chExt cx="3975187" cy="33622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C7BEC14-E940-4818-A089-ADE6861094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0EFB898-7564-4C6B-B228-38B277FC1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181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ADC09EFE-710A-4624-8746-791FEB2FDBAE}"/>
                      </a:ext>
                    </a:extLst>
                  </p:cNvPr>
                  <p:cNvSpPr txBox="1"/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F37874D6-77E4-4162-8343-E06D0B3263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969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A357847-253F-4327-84FF-B9BC0342B9E8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77D889F7-F676-45A8-A413-11E0D2F34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331A91C5-5460-456E-A972-AA93942D8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0571EE-E335-415B-BE94-AFDF068CA170}"/>
                </a:ext>
              </a:extLst>
            </p:cNvPr>
            <p:cNvGrpSpPr/>
            <p:nvPr/>
          </p:nvGrpSpPr>
          <p:grpSpPr>
            <a:xfrm>
              <a:off x="-1014521" y="5963141"/>
              <a:ext cx="1708177" cy="2016800"/>
              <a:chOff x="-1014521" y="5963141"/>
              <a:chExt cx="1708177" cy="2016800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5270CE2D-2399-466C-ADCE-678C197151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1FDFA44F-DB68-4D6D-B2FB-8B7F69C67723}"/>
                      </a:ext>
                    </a:extLst>
                  </p:cNvPr>
                  <p:cNvSpPr txBox="1"/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13696DA7-A205-43CA-82BD-EC869DE3A0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3484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5C8794F-1220-4B9A-9CEC-3DF2F97E384E}"/>
              </a:ext>
            </a:extLst>
          </p:cNvPr>
          <p:cNvCxnSpPr>
            <a:cxnSpLocks/>
          </p:cNvCxnSpPr>
          <p:nvPr/>
        </p:nvCxnSpPr>
        <p:spPr>
          <a:xfrm flipH="1">
            <a:off x="6821004" y="697497"/>
            <a:ext cx="3038314" cy="5988902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37C811E-1384-4C67-935F-CBAE60DD48AF}"/>
              </a:ext>
            </a:extLst>
          </p:cNvPr>
          <p:cNvCxnSpPr>
            <a:cxnSpLocks/>
          </p:cNvCxnSpPr>
          <p:nvPr/>
        </p:nvCxnSpPr>
        <p:spPr>
          <a:xfrm flipH="1">
            <a:off x="9046850" y="1440233"/>
            <a:ext cx="2983975" cy="5881796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956F4C-81DF-4EB4-AE41-71200C99D9CC}"/>
                  </a:ext>
                </a:extLst>
              </p:cNvPr>
              <p:cNvSpPr txBox="1"/>
              <p:nvPr/>
            </p:nvSpPr>
            <p:spPr>
              <a:xfrm>
                <a:off x="6201712" y="2144191"/>
                <a:ext cx="2528557" cy="1778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3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0956F4C-81DF-4EB4-AE41-71200C99D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2" y="2144191"/>
                <a:ext cx="2528557" cy="17783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4A3F7EE-7CDF-44FD-BB3F-F424D833391A}"/>
                  </a:ext>
                </a:extLst>
              </p:cNvPr>
              <p:cNvSpPr txBox="1"/>
              <p:nvPr/>
            </p:nvSpPr>
            <p:spPr>
              <a:xfrm>
                <a:off x="45272" y="470865"/>
                <a:ext cx="603434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/>
                  <a:t>= </a:t>
                </a:r>
                <a:r>
                  <a:rPr lang="en-CA" sz="3600" dirty="0">
                    <a:solidFill>
                      <a:srgbClr val="FF3399"/>
                    </a:solidFill>
                  </a:rPr>
                  <a:t>#</a:t>
                </a:r>
                <a:r>
                  <a:rPr lang="en-CA" sz="3600" dirty="0"/>
                  <a:t> objects in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3600" dirty="0"/>
                  <a:t> in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at constant time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4A3F7EE-7CDF-44FD-BB3F-F424D8333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" y="470865"/>
                <a:ext cx="6034348" cy="1200329"/>
              </a:xfrm>
              <a:prstGeom prst="rect">
                <a:avLst/>
              </a:prstGeom>
              <a:blipFill>
                <a:blip r:embed="rId15"/>
                <a:stretch>
                  <a:fillRect l="-3030" t="-7614" r="-1515" b="-18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22F71C-A915-4348-92DE-18E781BE4C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40840" y="1962360"/>
              <a:ext cx="5127120" cy="4638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22F71C-A915-4348-92DE-18E781BE4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1480" y="1953000"/>
                <a:ext cx="5145840" cy="465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64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61">
        <p:fade/>
      </p:transition>
    </mc:Choice>
    <mc:Fallback xmlns="">
      <p:transition spd="med" advTm="662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17318 -0.6189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-3094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44" grpId="0" build="p"/>
      <p:bldP spid="1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808C218-23ED-4D80-B6EA-2CEE90E7F0C2}"/>
              </a:ext>
            </a:extLst>
          </p:cNvPr>
          <p:cNvGrpSpPr/>
          <p:nvPr/>
        </p:nvGrpSpPr>
        <p:grpSpPr>
          <a:xfrm>
            <a:off x="5640141" y="3253583"/>
            <a:ext cx="1725143" cy="3533944"/>
            <a:chOff x="4440753" y="3253583"/>
            <a:chExt cx="1725143" cy="3533944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7182A4A9-EC4F-48C4-B0D3-D8CD2BDB2916}"/>
                </a:ext>
              </a:extLst>
            </p:cNvPr>
            <p:cNvSpPr/>
            <p:nvPr/>
          </p:nvSpPr>
          <p:spPr>
            <a:xfrm rot="10800000" flipH="1">
              <a:off x="5660496" y="3253583"/>
              <a:ext cx="106134" cy="2363330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Trapezoid 145">
              <a:extLst>
                <a:ext uri="{FF2B5EF4-FFF2-40B4-BE49-F238E27FC236}">
                  <a16:creationId xmlns:a16="http://schemas.microsoft.com/office/drawing/2014/main" id="{EB187C12-269A-4062-B65D-9C64E6B30E85}"/>
                </a:ext>
              </a:extLst>
            </p:cNvPr>
            <p:cNvSpPr/>
            <p:nvPr/>
          </p:nvSpPr>
          <p:spPr>
            <a:xfrm rot="10800000" flipH="1">
              <a:off x="4849008" y="4424197"/>
              <a:ext cx="106134" cy="2363330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Trapezoid 149">
              <a:extLst>
                <a:ext uri="{FF2B5EF4-FFF2-40B4-BE49-F238E27FC236}">
                  <a16:creationId xmlns:a16="http://schemas.microsoft.com/office/drawing/2014/main" id="{8E7F0D5E-F8E6-46BF-8B69-B2A4B0A87BFE}"/>
                </a:ext>
              </a:extLst>
            </p:cNvPr>
            <p:cNvSpPr/>
            <p:nvPr/>
          </p:nvSpPr>
          <p:spPr>
            <a:xfrm rot="10800000" flipH="1">
              <a:off x="6059762" y="4393984"/>
              <a:ext cx="106134" cy="2363330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Trapezoid 153">
              <a:extLst>
                <a:ext uri="{FF2B5EF4-FFF2-40B4-BE49-F238E27FC236}">
                  <a16:creationId xmlns:a16="http://schemas.microsoft.com/office/drawing/2014/main" id="{7A1A734D-2789-47CC-98EB-3626A2714F53}"/>
                </a:ext>
              </a:extLst>
            </p:cNvPr>
            <p:cNvSpPr/>
            <p:nvPr/>
          </p:nvSpPr>
          <p:spPr>
            <a:xfrm rot="10800000" flipH="1">
              <a:off x="4440753" y="3438335"/>
              <a:ext cx="106134" cy="2363330"/>
            </a:xfrm>
            <a:prstGeom prst="trapezoi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579A24FA-3E3A-4B8A-9E9A-BCE9882DF419}"/>
              </a:ext>
            </a:extLst>
          </p:cNvPr>
          <p:cNvSpPr txBox="1"/>
          <p:nvPr/>
        </p:nvSpPr>
        <p:spPr>
          <a:xfrm>
            <a:off x="123369" y="70473"/>
            <a:ext cx="5350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2D y-current density</a:t>
            </a:r>
            <a:endParaRPr lang="en-CA" sz="4800" dirty="0"/>
          </a:p>
        </p:txBody>
      </p:sp>
      <p:sp>
        <p:nvSpPr>
          <p:cNvPr id="116" name="Parallelogram 115">
            <a:extLst>
              <a:ext uri="{FF2B5EF4-FFF2-40B4-BE49-F238E27FC236}">
                <a16:creationId xmlns:a16="http://schemas.microsoft.com/office/drawing/2014/main" id="{16CC9970-1B61-480A-ABD6-4834C419C1DC}"/>
              </a:ext>
            </a:extLst>
          </p:cNvPr>
          <p:cNvSpPr/>
          <p:nvPr/>
        </p:nvSpPr>
        <p:spPr>
          <a:xfrm rot="5400000" flipH="1">
            <a:off x="5400312" y="2594633"/>
            <a:ext cx="2363329" cy="2549561"/>
          </a:xfrm>
          <a:prstGeom prst="parallelogram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73000"/>
            </a:schemeClr>
          </a:solidFill>
          <a:ln w="5715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117480F-EFA7-4BF7-91F1-7C0F5584F4E6}"/>
              </a:ext>
            </a:extLst>
          </p:cNvPr>
          <p:cNvGrpSpPr/>
          <p:nvPr/>
        </p:nvGrpSpPr>
        <p:grpSpPr>
          <a:xfrm>
            <a:off x="7464833" y="-26938"/>
            <a:ext cx="1994597" cy="2221858"/>
            <a:chOff x="-1014521" y="3611417"/>
            <a:chExt cx="3921690" cy="436852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47E9AB8-915B-4E98-A673-14E3571F40C1}"/>
                </a:ext>
              </a:extLst>
            </p:cNvPr>
            <p:cNvGrpSpPr/>
            <p:nvPr/>
          </p:nvGrpSpPr>
          <p:grpSpPr>
            <a:xfrm>
              <a:off x="-624479" y="3611417"/>
              <a:ext cx="3531648" cy="2987118"/>
              <a:chOff x="-1032738" y="3535272"/>
              <a:chExt cx="3975187" cy="33622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C7BEC14-E940-4818-A089-ADE686109415}"/>
                      </a:ext>
                    </a:extLst>
                  </p:cNvPr>
                  <p:cNvSpPr txBox="1"/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3C7BEC14-E940-4818-A089-ADE6861094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663" y="5467154"/>
                    <a:ext cx="887786" cy="14303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181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ADC09EFE-710A-4624-8746-791FEB2FDBAE}"/>
                      </a:ext>
                    </a:extLst>
                  </p:cNvPr>
                  <p:cNvSpPr txBox="1"/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ADC09EFE-710A-4624-8746-791FEB2FD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32738" y="3535272"/>
                    <a:ext cx="887786" cy="14303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969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8A357847-253F-4327-84FF-B9BC0342B9E8}"/>
                  </a:ext>
                </a:extLst>
              </p:cNvPr>
              <p:cNvGrpSpPr/>
              <p:nvPr/>
            </p:nvGrpSpPr>
            <p:grpSpPr>
              <a:xfrm>
                <a:off x="398341" y="4405138"/>
                <a:ext cx="1794244" cy="1795624"/>
                <a:chOff x="398341" y="4405138"/>
                <a:chExt cx="1794244" cy="1795624"/>
              </a:xfrm>
            </p:grpSpPr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77D889F7-F676-45A8-A413-11E0D2F34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1" y="6200762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331A91C5-5460-456E-A972-AA93942D8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0571EE-E335-415B-BE94-AFDF068CA170}"/>
                </a:ext>
              </a:extLst>
            </p:cNvPr>
            <p:cNvGrpSpPr/>
            <p:nvPr/>
          </p:nvGrpSpPr>
          <p:grpSpPr>
            <a:xfrm>
              <a:off x="-1014521" y="5963141"/>
              <a:ext cx="1708177" cy="2016800"/>
              <a:chOff x="-1014521" y="5963141"/>
              <a:chExt cx="1708177" cy="2016800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5270CE2D-2399-466C-ADCE-678C197151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365153" y="5963141"/>
                <a:ext cx="1058809" cy="79217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1FDFA44F-DB68-4D6D-B2FB-8B7F69C67723}"/>
                      </a:ext>
                    </a:extLst>
                  </p:cNvPr>
                  <p:cNvSpPr txBox="1"/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1FDFA44F-DB68-4D6D-B2FB-8B7F69C677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14521" y="6623172"/>
                    <a:ext cx="788732" cy="13567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4848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3F6709-C105-4084-BA5C-ED276CE92E51}"/>
              </a:ext>
            </a:extLst>
          </p:cNvPr>
          <p:cNvGrpSpPr/>
          <p:nvPr/>
        </p:nvGrpSpPr>
        <p:grpSpPr>
          <a:xfrm>
            <a:off x="5488880" y="890254"/>
            <a:ext cx="1995002" cy="3729746"/>
            <a:chOff x="4289492" y="890254"/>
            <a:chExt cx="1995002" cy="37297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8D70FE-8693-4493-8992-39009A66D648}"/>
                </a:ext>
              </a:extLst>
            </p:cNvPr>
            <p:cNvGrpSpPr/>
            <p:nvPr/>
          </p:nvGrpSpPr>
          <p:grpSpPr>
            <a:xfrm>
              <a:off x="5525564" y="890254"/>
              <a:ext cx="375993" cy="2559132"/>
              <a:chOff x="2488182" y="1222634"/>
              <a:chExt cx="375993" cy="2559132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90A7C34-C03C-45A9-B658-B8370B346F71}"/>
                  </a:ext>
                </a:extLst>
              </p:cNvPr>
              <p:cNvSpPr/>
              <p:nvPr/>
            </p:nvSpPr>
            <p:spPr>
              <a:xfrm rot="5400000">
                <a:off x="2491632" y="3409222"/>
                <a:ext cx="369094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93F57CC8-32D3-4B1B-AF17-990506AB4823}"/>
                  </a:ext>
                </a:extLst>
              </p:cNvPr>
              <p:cNvSpPr/>
              <p:nvPr/>
            </p:nvSpPr>
            <p:spPr>
              <a:xfrm rot="10800000">
                <a:off x="2579149" y="1222634"/>
                <a:ext cx="194066" cy="2363329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58F6700-6143-4B54-93B7-C5D2A8D2BD09}"/>
                </a:ext>
              </a:extLst>
            </p:cNvPr>
            <p:cNvGrpSpPr/>
            <p:nvPr/>
          </p:nvGrpSpPr>
          <p:grpSpPr>
            <a:xfrm>
              <a:off x="4697747" y="2060868"/>
              <a:ext cx="375993" cy="2559132"/>
              <a:chOff x="2471853" y="1222634"/>
              <a:chExt cx="375993" cy="2559132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7DAB7B2-09A3-4555-9DDB-4F2AC1B0EC3C}"/>
                  </a:ext>
                </a:extLst>
              </p:cNvPr>
              <p:cNvSpPr/>
              <p:nvPr/>
            </p:nvSpPr>
            <p:spPr>
              <a:xfrm rot="5400000">
                <a:off x="2475303" y="3409222"/>
                <a:ext cx="369094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7B060095-999B-4679-94B8-94DF7858982B}"/>
                  </a:ext>
                </a:extLst>
              </p:cNvPr>
              <p:cNvSpPr/>
              <p:nvPr/>
            </p:nvSpPr>
            <p:spPr>
              <a:xfrm rot="10800000">
                <a:off x="2579149" y="1222634"/>
                <a:ext cx="194066" cy="2363329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4F3B619-B2CB-421B-BBCB-32B85E5B4240}"/>
                </a:ext>
              </a:extLst>
            </p:cNvPr>
            <p:cNvGrpSpPr/>
            <p:nvPr/>
          </p:nvGrpSpPr>
          <p:grpSpPr>
            <a:xfrm>
              <a:off x="5908501" y="2030655"/>
              <a:ext cx="375993" cy="2559132"/>
              <a:chOff x="2471853" y="1222634"/>
              <a:chExt cx="375993" cy="2559132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4DADA51-4F50-47F7-B39D-49A36FA8040A}"/>
                  </a:ext>
                </a:extLst>
              </p:cNvPr>
              <p:cNvSpPr/>
              <p:nvPr/>
            </p:nvSpPr>
            <p:spPr>
              <a:xfrm rot="5400000">
                <a:off x="2475303" y="3409222"/>
                <a:ext cx="369094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Trapezoid 152">
                <a:extLst>
                  <a:ext uri="{FF2B5EF4-FFF2-40B4-BE49-F238E27FC236}">
                    <a16:creationId xmlns:a16="http://schemas.microsoft.com/office/drawing/2014/main" id="{4BDE0475-684E-4518-837E-69EC0FC36A33}"/>
                  </a:ext>
                </a:extLst>
              </p:cNvPr>
              <p:cNvSpPr/>
              <p:nvPr/>
            </p:nvSpPr>
            <p:spPr>
              <a:xfrm rot="10800000">
                <a:off x="2579149" y="1222634"/>
                <a:ext cx="194066" cy="2363329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43B2ACE-199C-47B4-9BCD-3F462F019639}"/>
                </a:ext>
              </a:extLst>
            </p:cNvPr>
            <p:cNvGrpSpPr/>
            <p:nvPr/>
          </p:nvGrpSpPr>
          <p:grpSpPr>
            <a:xfrm>
              <a:off x="4289492" y="1075006"/>
              <a:ext cx="375993" cy="2559132"/>
              <a:chOff x="2471853" y="1222634"/>
              <a:chExt cx="375993" cy="2559132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7B10897-AB8F-4057-86E9-8FC42D84DC88}"/>
                  </a:ext>
                </a:extLst>
              </p:cNvPr>
              <p:cNvSpPr/>
              <p:nvPr/>
            </p:nvSpPr>
            <p:spPr>
              <a:xfrm rot="5400000">
                <a:off x="2475303" y="3409222"/>
                <a:ext cx="369094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7" name="Trapezoid 156">
                <a:extLst>
                  <a:ext uri="{FF2B5EF4-FFF2-40B4-BE49-F238E27FC236}">
                    <a16:creationId xmlns:a16="http://schemas.microsoft.com/office/drawing/2014/main" id="{80C3B1F9-2B58-459D-B1CD-68D441158807}"/>
                  </a:ext>
                </a:extLst>
              </p:cNvPr>
              <p:cNvSpPr/>
              <p:nvPr/>
            </p:nvSpPr>
            <p:spPr>
              <a:xfrm rot="10800000">
                <a:off x="2579149" y="1222634"/>
                <a:ext cx="194066" cy="2363329"/>
              </a:xfrm>
              <a:prstGeom prst="trapezoid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A7F032E-4243-41FD-BEB7-02547B9AD19D}"/>
              </a:ext>
            </a:extLst>
          </p:cNvPr>
          <p:cNvGrpSpPr/>
          <p:nvPr/>
        </p:nvGrpSpPr>
        <p:grpSpPr>
          <a:xfrm>
            <a:off x="4342292" y="988741"/>
            <a:ext cx="4437342" cy="5854838"/>
            <a:chOff x="3559959" y="988741"/>
            <a:chExt cx="4437342" cy="5854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BE2AF-5FA5-46A8-89FB-C8B629456DF3}"/>
                </a:ext>
              </a:extLst>
            </p:cNvPr>
            <p:cNvGrpSpPr/>
            <p:nvPr/>
          </p:nvGrpSpPr>
          <p:grpSpPr>
            <a:xfrm>
              <a:off x="3559959" y="988741"/>
              <a:ext cx="194066" cy="4507584"/>
              <a:chOff x="3428140" y="2035780"/>
              <a:chExt cx="194066" cy="4507584"/>
            </a:xfrm>
            <a:solidFill>
              <a:srgbClr val="FF9F9F"/>
            </a:solidFill>
          </p:grpSpPr>
          <p:sp>
            <p:nvSpPr>
              <p:cNvPr id="161" name="Trapezoid 160">
                <a:extLst>
                  <a:ext uri="{FF2B5EF4-FFF2-40B4-BE49-F238E27FC236}">
                    <a16:creationId xmlns:a16="http://schemas.microsoft.com/office/drawing/2014/main" id="{7BD0E20B-2BEE-4EA5-8092-358EA786ED64}"/>
                  </a:ext>
                </a:extLst>
              </p:cNvPr>
              <p:cNvSpPr/>
              <p:nvPr/>
            </p:nvSpPr>
            <p:spPr>
              <a:xfrm rot="10800000" flipH="1">
                <a:off x="3472105" y="4174909"/>
                <a:ext cx="106134" cy="236845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  <p:sp>
            <p:nvSpPr>
              <p:cNvPr id="171" name="Trapezoid 170">
                <a:extLst>
                  <a:ext uri="{FF2B5EF4-FFF2-40B4-BE49-F238E27FC236}">
                    <a16:creationId xmlns:a16="http://schemas.microsoft.com/office/drawing/2014/main" id="{9BA2B047-BA37-4A7C-B586-9E51D1EB3A61}"/>
                  </a:ext>
                </a:extLst>
              </p:cNvPr>
              <p:cNvSpPr/>
              <p:nvPr/>
            </p:nvSpPr>
            <p:spPr>
              <a:xfrm rot="10800000">
                <a:off x="3428140" y="2035780"/>
                <a:ext cx="194066" cy="2363329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FF9F9F"/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44CCC0D-F0A4-43F5-AEE6-FB1B6F8A1453}"/>
                </a:ext>
              </a:extLst>
            </p:cNvPr>
            <p:cNvGrpSpPr/>
            <p:nvPr/>
          </p:nvGrpSpPr>
          <p:grpSpPr>
            <a:xfrm>
              <a:off x="7417597" y="2335995"/>
              <a:ext cx="194066" cy="4507584"/>
              <a:chOff x="3203595" y="2035780"/>
              <a:chExt cx="194066" cy="4507584"/>
            </a:xfrm>
            <a:solidFill>
              <a:srgbClr val="FF9F9F"/>
            </a:solidFill>
          </p:grpSpPr>
          <p:sp>
            <p:nvSpPr>
              <p:cNvPr id="177" name="Trapezoid 176">
                <a:extLst>
                  <a:ext uri="{FF2B5EF4-FFF2-40B4-BE49-F238E27FC236}">
                    <a16:creationId xmlns:a16="http://schemas.microsoft.com/office/drawing/2014/main" id="{506A742D-423A-4B6D-BF2A-194412BBBAAB}"/>
                  </a:ext>
                </a:extLst>
              </p:cNvPr>
              <p:cNvSpPr/>
              <p:nvPr/>
            </p:nvSpPr>
            <p:spPr>
              <a:xfrm rot="10800000" flipH="1">
                <a:off x="3247560" y="4174909"/>
                <a:ext cx="106134" cy="236845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  <p:sp>
            <p:nvSpPr>
              <p:cNvPr id="178" name="Trapezoid 177">
                <a:extLst>
                  <a:ext uri="{FF2B5EF4-FFF2-40B4-BE49-F238E27FC236}">
                    <a16:creationId xmlns:a16="http://schemas.microsoft.com/office/drawing/2014/main" id="{FD64EDFB-441E-4403-B8A2-A61E292D0088}"/>
                  </a:ext>
                </a:extLst>
              </p:cNvPr>
              <p:cNvSpPr/>
              <p:nvPr/>
            </p:nvSpPr>
            <p:spPr>
              <a:xfrm rot="10800000">
                <a:off x="3203595" y="2035780"/>
                <a:ext cx="194066" cy="2363329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C12C0CDA-A48C-4730-B700-087D3C18E6B5}"/>
                </a:ext>
              </a:extLst>
            </p:cNvPr>
            <p:cNvGrpSpPr/>
            <p:nvPr/>
          </p:nvGrpSpPr>
          <p:grpSpPr>
            <a:xfrm>
              <a:off x="7803235" y="1615621"/>
              <a:ext cx="194066" cy="4507584"/>
              <a:chOff x="2933088" y="2035780"/>
              <a:chExt cx="194066" cy="4507584"/>
            </a:xfrm>
            <a:solidFill>
              <a:srgbClr val="FF9F9F"/>
            </a:solidFill>
          </p:grpSpPr>
          <p:sp>
            <p:nvSpPr>
              <p:cNvPr id="180" name="Trapezoid 179">
                <a:extLst>
                  <a:ext uri="{FF2B5EF4-FFF2-40B4-BE49-F238E27FC236}">
                    <a16:creationId xmlns:a16="http://schemas.microsoft.com/office/drawing/2014/main" id="{5FD9B4B8-F447-4822-83D2-5397533AC082}"/>
                  </a:ext>
                </a:extLst>
              </p:cNvPr>
              <p:cNvSpPr/>
              <p:nvPr/>
            </p:nvSpPr>
            <p:spPr>
              <a:xfrm rot="10800000" flipH="1">
                <a:off x="2977053" y="4174909"/>
                <a:ext cx="106134" cy="236845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  <p:sp>
            <p:nvSpPr>
              <p:cNvPr id="181" name="Trapezoid 180">
                <a:extLst>
                  <a:ext uri="{FF2B5EF4-FFF2-40B4-BE49-F238E27FC236}">
                    <a16:creationId xmlns:a16="http://schemas.microsoft.com/office/drawing/2014/main" id="{CFAA2298-A5D1-46FA-AE82-C7773F544A66}"/>
                  </a:ext>
                </a:extLst>
              </p:cNvPr>
              <p:cNvSpPr/>
              <p:nvPr/>
            </p:nvSpPr>
            <p:spPr>
              <a:xfrm rot="10800000">
                <a:off x="2933088" y="2035780"/>
                <a:ext cx="194066" cy="2363329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5893DCF8-374A-463C-B32C-C29D4AADCB2F}"/>
                </a:ext>
              </a:extLst>
            </p:cNvPr>
            <p:cNvGrpSpPr/>
            <p:nvPr/>
          </p:nvGrpSpPr>
          <p:grpSpPr>
            <a:xfrm>
              <a:off x="4133417" y="2128151"/>
              <a:ext cx="194066" cy="4507584"/>
              <a:chOff x="3428140" y="2035780"/>
              <a:chExt cx="194066" cy="4507584"/>
            </a:xfrm>
            <a:solidFill>
              <a:srgbClr val="FF9F9F"/>
            </a:solidFill>
          </p:grpSpPr>
          <p:sp>
            <p:nvSpPr>
              <p:cNvPr id="183" name="Trapezoid 182">
                <a:extLst>
                  <a:ext uri="{FF2B5EF4-FFF2-40B4-BE49-F238E27FC236}">
                    <a16:creationId xmlns:a16="http://schemas.microsoft.com/office/drawing/2014/main" id="{19D6BDE0-80BB-4B90-965D-556DCC388EE5}"/>
                  </a:ext>
                </a:extLst>
              </p:cNvPr>
              <p:cNvSpPr/>
              <p:nvPr/>
            </p:nvSpPr>
            <p:spPr>
              <a:xfrm rot="10800000" flipH="1">
                <a:off x="3472105" y="4174909"/>
                <a:ext cx="106134" cy="2368455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  <p:sp>
            <p:nvSpPr>
              <p:cNvPr id="184" name="Trapezoid 183">
                <a:extLst>
                  <a:ext uri="{FF2B5EF4-FFF2-40B4-BE49-F238E27FC236}">
                    <a16:creationId xmlns:a16="http://schemas.microsoft.com/office/drawing/2014/main" id="{2B624A93-2BB6-4055-A712-A42BAFAFDCB5}"/>
                  </a:ext>
                </a:extLst>
              </p:cNvPr>
              <p:cNvSpPr/>
              <p:nvPr/>
            </p:nvSpPr>
            <p:spPr>
              <a:xfrm rot="10800000">
                <a:off x="3428140" y="2035780"/>
                <a:ext cx="194066" cy="2363329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9F9F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9889ED-882F-47D0-9AD1-567BC3F44EDB}"/>
                  </a:ext>
                </a:extLst>
              </p:cNvPr>
              <p:cNvSpPr txBox="1"/>
              <p:nvPr/>
            </p:nvSpPr>
            <p:spPr>
              <a:xfrm>
                <a:off x="9024273" y="2527040"/>
                <a:ext cx="3167727" cy="2214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9889ED-882F-47D0-9AD1-567BC3F44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273" y="2527040"/>
                <a:ext cx="3167727" cy="2214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7BB41E-5D40-48AF-A667-9B76BA285943}"/>
                  </a:ext>
                </a:extLst>
              </p:cNvPr>
              <p:cNvSpPr txBox="1"/>
              <p:nvPr/>
            </p:nvSpPr>
            <p:spPr>
              <a:xfrm>
                <a:off x="44803" y="1005295"/>
                <a:ext cx="429748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/>
                  <a:t>= </a:t>
                </a:r>
                <a:r>
                  <a:rPr lang="en-CA" sz="3600" dirty="0">
                    <a:solidFill>
                      <a:srgbClr val="FF3399"/>
                    </a:solidFill>
                  </a:rPr>
                  <a:t>#</a:t>
                </a:r>
                <a:r>
                  <a:rPr lang="en-CA" sz="3600" dirty="0"/>
                  <a:t> objects in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3600" dirty="0"/>
                  <a:t> in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at constant time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7BB41E-5D40-48AF-A667-9B76BA285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3" y="1005295"/>
                <a:ext cx="4297489" cy="1754326"/>
              </a:xfrm>
              <a:prstGeom prst="rect">
                <a:avLst/>
              </a:prstGeom>
              <a:blipFill>
                <a:blip r:embed="rId7"/>
                <a:stretch>
                  <a:fillRect l="-4255" t="-5556" r="-5248" b="-121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75ECCA-DB0B-46DA-AE09-ACF5B0A961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3480" y="2867760"/>
              <a:ext cx="4979520" cy="186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75ECCA-DB0B-46DA-AE09-ACF5B0A961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4120" y="2858400"/>
                <a:ext cx="4998240" cy="188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373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8785"/>
    </mc:Choice>
    <mc:Fallback xmlns="">
      <p:transition advTm="18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45" grpId="0" build="p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5CCDE74-9F9B-450D-81DA-328FE18C4CAB}"/>
              </a:ext>
            </a:extLst>
          </p:cNvPr>
          <p:cNvCxnSpPr>
            <a:cxnSpLocks/>
          </p:cNvCxnSpPr>
          <p:nvPr/>
        </p:nvCxnSpPr>
        <p:spPr>
          <a:xfrm rot="2500808">
            <a:off x="6852834" y="3648254"/>
            <a:ext cx="0" cy="3793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002CFB-44DB-490B-A5C1-88E3A8CA2E6F}"/>
              </a:ext>
            </a:extLst>
          </p:cNvPr>
          <p:cNvCxnSpPr>
            <a:cxnSpLocks/>
          </p:cNvCxnSpPr>
          <p:nvPr/>
        </p:nvCxnSpPr>
        <p:spPr>
          <a:xfrm rot="2500808">
            <a:off x="5721333" y="4026287"/>
            <a:ext cx="0" cy="3793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32CE97A-7E08-474A-ACF7-E2CE69BB7233}"/>
              </a:ext>
            </a:extLst>
          </p:cNvPr>
          <p:cNvCxnSpPr>
            <a:cxnSpLocks/>
          </p:cNvCxnSpPr>
          <p:nvPr/>
        </p:nvCxnSpPr>
        <p:spPr>
          <a:xfrm rot="2500808">
            <a:off x="7726934" y="3356461"/>
            <a:ext cx="0" cy="3793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99B0531-BEFA-484B-96DF-88C1EFB4756B}"/>
              </a:ext>
            </a:extLst>
          </p:cNvPr>
          <p:cNvCxnSpPr>
            <a:cxnSpLocks/>
          </p:cNvCxnSpPr>
          <p:nvPr/>
        </p:nvCxnSpPr>
        <p:spPr>
          <a:xfrm rot="2500808">
            <a:off x="6716847" y="2463142"/>
            <a:ext cx="0" cy="3793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2E327F-8DBC-41B0-8B56-03DB3A69D606}"/>
              </a:ext>
            </a:extLst>
          </p:cNvPr>
          <p:cNvGrpSpPr/>
          <p:nvPr/>
        </p:nvGrpSpPr>
        <p:grpSpPr>
          <a:xfrm>
            <a:off x="858184" y="2389624"/>
            <a:ext cx="2892850" cy="2897326"/>
            <a:chOff x="858184" y="2389624"/>
            <a:chExt cx="2892850" cy="28973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CF12F-B81F-49A4-9BE2-567EE55BF041}"/>
                </a:ext>
              </a:extLst>
            </p:cNvPr>
            <p:cNvGrpSpPr/>
            <p:nvPr/>
          </p:nvGrpSpPr>
          <p:grpSpPr>
            <a:xfrm>
              <a:off x="865500" y="2404133"/>
              <a:ext cx="2885534" cy="2878759"/>
              <a:chOff x="868008" y="1416639"/>
              <a:chExt cx="2885534" cy="2878759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799D45A7-D875-4C78-AFCB-BCEBAAB49D06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436027CD-9F1E-477A-8B63-0FBC33E8425B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EE4C344-D68B-45BF-9EB4-0CF62C47F683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D4B16F-ED9D-4281-8C09-8466BD0B854B}"/>
                </a:ext>
              </a:extLst>
            </p:cNvPr>
            <p:cNvGrpSpPr/>
            <p:nvPr/>
          </p:nvGrpSpPr>
          <p:grpSpPr>
            <a:xfrm>
              <a:off x="858184" y="2389624"/>
              <a:ext cx="2886076" cy="2897326"/>
              <a:chOff x="352311" y="3429000"/>
              <a:chExt cx="2886076" cy="289732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1264F4-84CE-405B-A41B-C2A717B96D5F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5C9FE09-D257-41A0-9D64-62F15ED93495}"/>
                  </a:ext>
                </a:extLst>
              </p:cNvPr>
              <p:cNvSpPr/>
              <p:nvPr/>
            </p:nvSpPr>
            <p:spPr>
              <a:xfrm>
                <a:off x="2089827" y="425733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EEA9F5-4BFA-47B3-A9CE-A0555FFCD02E}"/>
                  </a:ext>
                </a:extLst>
              </p:cNvPr>
              <p:cNvSpPr/>
              <p:nvPr/>
            </p:nvSpPr>
            <p:spPr>
              <a:xfrm>
                <a:off x="2171241" y="521655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7532899-EE26-4F9D-A824-0B988DC53BD8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298353E-E8B3-47CF-8014-29D8ADF49B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41D81B-3245-4DD8-B750-6A4F6897D8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74CDAB-9505-4B99-B5AC-433AA6E040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7BAB809-38BA-4D63-9F79-7597076AC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5F176CF-9782-435D-87E2-C4315091C38E}"/>
                  </a:ext>
                </a:extLst>
              </p:cNvPr>
              <p:cNvSpPr/>
              <p:nvPr/>
            </p:nvSpPr>
            <p:spPr>
              <a:xfrm>
                <a:off x="833323" y="540062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F7ADF7-E227-4E98-8D39-ABE71FD82F41}"/>
                  </a:ext>
                </a:extLst>
              </p:cNvPr>
              <p:cNvSpPr/>
              <p:nvPr/>
            </p:nvSpPr>
            <p:spPr>
              <a:xfrm>
                <a:off x="1193460" y="458172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01A442-D8F3-42C9-949B-3FAAA3E00D21}"/>
                  </a:ext>
                </a:extLst>
              </p:cNvPr>
              <p:cNvSpPr/>
              <p:nvPr/>
            </p:nvSpPr>
            <p:spPr>
              <a:xfrm>
                <a:off x="1562156" y="5085670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114773-8DE0-4140-8C30-87B4522A118C}"/>
                  </a:ext>
                </a:extLst>
              </p:cNvPr>
              <p:cNvSpPr/>
              <p:nvPr/>
            </p:nvSpPr>
            <p:spPr>
              <a:xfrm>
                <a:off x="1614884" y="390320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726AF-97EB-4A85-BC9B-2C7F65B24F60}"/>
              </a:ext>
            </a:extLst>
          </p:cNvPr>
          <p:cNvGrpSpPr/>
          <p:nvPr/>
        </p:nvGrpSpPr>
        <p:grpSpPr>
          <a:xfrm>
            <a:off x="4482849" y="202417"/>
            <a:ext cx="2293740" cy="2341910"/>
            <a:chOff x="6077295" y="4313673"/>
            <a:chExt cx="2293740" cy="23419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302628-99A9-4F34-A9F3-EE60B808A2D0}"/>
                </a:ext>
              </a:extLst>
            </p:cNvPr>
            <p:cNvGrpSpPr/>
            <p:nvPr/>
          </p:nvGrpSpPr>
          <p:grpSpPr>
            <a:xfrm>
              <a:off x="6077295" y="4433725"/>
              <a:ext cx="1994597" cy="2221858"/>
              <a:chOff x="-1014521" y="3611417"/>
              <a:chExt cx="3921690" cy="436852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6866388-7580-4782-B620-0D1F3FBDDF0D}"/>
                  </a:ext>
                </a:extLst>
              </p:cNvPr>
              <p:cNvGrpSpPr/>
              <p:nvPr/>
            </p:nvGrpSpPr>
            <p:grpSpPr>
              <a:xfrm>
                <a:off x="-624479" y="3611417"/>
                <a:ext cx="3531648" cy="2987118"/>
                <a:chOff x="-1032738" y="3535272"/>
                <a:chExt cx="3975187" cy="33622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18FE464D-0911-4492-8434-00F707CB27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80EFB898-7564-4C6B-B228-38B277FC1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3181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D1037AA-6DB8-4F8A-8B8F-F998A79789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D1037AA-6DB8-4F8A-8B8F-F998A79789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27273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5DFEFD5B-4A38-4F7D-B2B1-2BE498B4B09C}"/>
                    </a:ext>
                  </a:extLst>
                </p:cNvPr>
                <p:cNvGrpSpPr/>
                <p:nvPr/>
              </p:nvGrpSpPr>
              <p:grpSpPr>
                <a:xfrm>
                  <a:off x="398341" y="4405138"/>
                  <a:ext cx="1794244" cy="1795624"/>
                  <a:chOff x="398341" y="4405138"/>
                  <a:chExt cx="1794244" cy="1795624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2FA4BB38-5FD1-41C1-9313-246E69B176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8341" y="6200762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7453839-090B-4069-881D-5C87A3FE9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468619" y="5302260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BAC1B23-1D6D-4E1E-91DC-02D46D814FB6}"/>
                  </a:ext>
                </a:extLst>
              </p:cNvPr>
              <p:cNvGrpSpPr/>
              <p:nvPr/>
            </p:nvGrpSpPr>
            <p:grpSpPr>
              <a:xfrm>
                <a:off x="-1014521" y="5963141"/>
                <a:ext cx="1708177" cy="2016800"/>
                <a:chOff x="-1014521" y="5963141"/>
                <a:chExt cx="1708177" cy="2016800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D31C751F-2C7E-410B-8FAB-C9C28BA82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65153" y="5963141"/>
                  <a:ext cx="1058809" cy="79217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F450AF7A-9084-44CB-84FC-4526015E2B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13696DA7-A205-43CA-82BD-EC869DE3A0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3484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1B109E5-0BE2-4AA8-A22A-B21332627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085" y="4805937"/>
              <a:ext cx="714516" cy="840530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2BCF88F-15BF-4D5C-A9A4-8ADC338DC339}"/>
                    </a:ext>
                  </a:extLst>
                </p:cNvPr>
                <p:cNvSpPr txBox="1"/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2BCF88F-15BF-4D5C-A9A4-8ADC338DC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58B385-EF92-4B92-BE63-0BEDA14A4CD6}"/>
              </a:ext>
            </a:extLst>
          </p:cNvPr>
          <p:cNvCxnSpPr>
            <a:cxnSpLocks/>
          </p:cNvCxnSpPr>
          <p:nvPr/>
        </p:nvCxnSpPr>
        <p:spPr>
          <a:xfrm>
            <a:off x="43434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BB615E-7DD6-4816-AB8B-2847BC6D9726}"/>
              </a:ext>
            </a:extLst>
          </p:cNvPr>
          <p:cNvCxnSpPr>
            <a:cxnSpLocks/>
          </p:cNvCxnSpPr>
          <p:nvPr/>
        </p:nvCxnSpPr>
        <p:spPr>
          <a:xfrm rot="887271" flipH="1">
            <a:off x="8212364" y="692798"/>
            <a:ext cx="2983975" cy="5881796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BCF5B5-57A2-48BA-A238-772C82B2EF6B}"/>
              </a:ext>
            </a:extLst>
          </p:cNvPr>
          <p:cNvGrpSpPr/>
          <p:nvPr/>
        </p:nvGrpSpPr>
        <p:grpSpPr>
          <a:xfrm>
            <a:off x="6516916" y="2443959"/>
            <a:ext cx="2892850" cy="2897326"/>
            <a:chOff x="6516916" y="2443959"/>
            <a:chExt cx="2892850" cy="2897326"/>
          </a:xfrm>
        </p:grpSpPr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60AF1D1-9884-475F-9450-09AA51C08324}"/>
                </a:ext>
              </a:extLst>
            </p:cNvPr>
            <p:cNvSpPr/>
            <p:nvPr/>
          </p:nvSpPr>
          <p:spPr>
            <a:xfrm rot="16200000" flipH="1">
              <a:off x="5567480" y="34305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4B17F163-B382-460B-8B6E-99E84EED9832}"/>
                </a:ext>
              </a:extLst>
            </p:cNvPr>
            <p:cNvSpPr/>
            <p:nvPr/>
          </p:nvSpPr>
          <p:spPr>
            <a:xfrm>
              <a:off x="6524232" y="4379258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E200F71-C0A9-427E-B660-742EE09BF147}"/>
                </a:ext>
              </a:extLst>
            </p:cNvPr>
            <p:cNvSpPr/>
            <p:nvPr/>
          </p:nvSpPr>
          <p:spPr>
            <a:xfrm>
              <a:off x="7474179" y="2458468"/>
              <a:ext cx="1935587" cy="19207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85E1AB-21A9-4571-BAAE-4EEA7DEE8296}"/>
                </a:ext>
              </a:extLst>
            </p:cNvPr>
            <p:cNvSpPr/>
            <p:nvPr/>
          </p:nvSpPr>
          <p:spPr>
            <a:xfrm>
              <a:off x="7478942" y="2443959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6576AE6-F166-4F6C-8A5A-AC3ABE8BDFED}"/>
                </a:ext>
              </a:extLst>
            </p:cNvPr>
            <p:cNvSpPr/>
            <p:nvPr/>
          </p:nvSpPr>
          <p:spPr>
            <a:xfrm>
              <a:off x="6516917" y="3405984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A176B7-828D-4283-A486-C5A99F791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917" y="2443959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38343F-266D-4DBA-BD47-F34FBF203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0966" y="2443959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9F7E5C4-9C38-47B2-8ABE-C5E382BD88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0966" y="4379260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1BBEABE-4685-42CA-84E7-EA3396731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916" y="4368008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35BB54F-F5D8-47DB-9A8C-9A8E624DCE4E}"/>
              </a:ext>
            </a:extLst>
          </p:cNvPr>
          <p:cNvCxnSpPr>
            <a:cxnSpLocks/>
          </p:cNvCxnSpPr>
          <p:nvPr/>
        </p:nvCxnSpPr>
        <p:spPr>
          <a:xfrm rot="887271" flipH="1">
            <a:off x="5458125" y="628201"/>
            <a:ext cx="3012763" cy="5938539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32C993-8310-4BDA-A9E4-641AF5FDCC0C}"/>
              </a:ext>
            </a:extLst>
          </p:cNvPr>
          <p:cNvCxnSpPr>
            <a:cxnSpLocks/>
          </p:cNvCxnSpPr>
          <p:nvPr/>
        </p:nvCxnSpPr>
        <p:spPr>
          <a:xfrm rot="887271" flipH="1">
            <a:off x="5376873" y="-940242"/>
            <a:ext cx="3038314" cy="5988902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D8778C4-E5A1-49AD-AC29-C89F0B85F106}"/>
              </a:ext>
            </a:extLst>
          </p:cNvPr>
          <p:cNvCxnSpPr>
            <a:cxnSpLocks/>
          </p:cNvCxnSpPr>
          <p:nvPr/>
        </p:nvCxnSpPr>
        <p:spPr>
          <a:xfrm rot="887271" flipH="1">
            <a:off x="8361842" y="1966238"/>
            <a:ext cx="2983975" cy="5881796"/>
          </a:xfrm>
          <a:prstGeom prst="line">
            <a:avLst/>
          </a:prstGeom>
          <a:ln w="76200">
            <a:solidFill>
              <a:srgbClr val="F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56414E6-2606-40D8-8DE4-61B1CC2C3F12}"/>
              </a:ext>
            </a:extLst>
          </p:cNvPr>
          <p:cNvGrpSpPr/>
          <p:nvPr/>
        </p:nvGrpSpPr>
        <p:grpSpPr>
          <a:xfrm rot="886822">
            <a:off x="8213472" y="-492502"/>
            <a:ext cx="1035201" cy="3793637"/>
            <a:chOff x="8978323" y="692845"/>
            <a:chExt cx="1035201" cy="3793637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A5B15D8-1D9C-4910-9F6C-187061CB3CA3}"/>
                </a:ext>
              </a:extLst>
            </p:cNvPr>
            <p:cNvSpPr/>
            <p:nvPr/>
          </p:nvSpPr>
          <p:spPr>
            <a:xfrm rot="4513178">
              <a:off x="8980958" y="4080071"/>
              <a:ext cx="348773" cy="35404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DB20FE0-F728-4715-A2DD-51457E743ED1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10013524" y="692845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8AD4BA6-6087-440B-B1A4-53BB0CA95229}"/>
              </a:ext>
            </a:extLst>
          </p:cNvPr>
          <p:cNvGrpSpPr/>
          <p:nvPr/>
        </p:nvGrpSpPr>
        <p:grpSpPr>
          <a:xfrm rot="886822">
            <a:off x="7221637" y="1071120"/>
            <a:ext cx="1031460" cy="3793637"/>
            <a:chOff x="9600917" y="1473028"/>
            <a:chExt cx="1031460" cy="379363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3824833-138D-4819-ADC3-FE1D32ECF806}"/>
                </a:ext>
              </a:extLst>
            </p:cNvPr>
            <p:cNvSpPr/>
            <p:nvPr/>
          </p:nvSpPr>
          <p:spPr>
            <a:xfrm rot="4513178">
              <a:off x="9594275" y="4890618"/>
              <a:ext cx="348773" cy="33549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E692841-903A-42D1-9697-7158A0BADB72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10632377" y="1473028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757F67F-E7B0-498E-B520-E98F677158AA}"/>
              </a:ext>
            </a:extLst>
          </p:cNvPr>
          <p:cNvGrpSpPr/>
          <p:nvPr/>
        </p:nvGrpSpPr>
        <p:grpSpPr>
          <a:xfrm rot="886822">
            <a:off x="8352050" y="692946"/>
            <a:ext cx="1032566" cy="3793637"/>
            <a:chOff x="8980958" y="692845"/>
            <a:chExt cx="1032566" cy="379363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CC5352F-BE73-4692-A832-C861DEFCAA94}"/>
                </a:ext>
              </a:extLst>
            </p:cNvPr>
            <p:cNvSpPr/>
            <p:nvPr/>
          </p:nvSpPr>
          <p:spPr>
            <a:xfrm rot="4513178">
              <a:off x="8980957" y="4082707"/>
              <a:ext cx="348773" cy="34877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DBC71E-A830-4EB5-8E88-5A0694F5A859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10013524" y="692845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451507-A797-4210-A733-97F308FBD166}"/>
              </a:ext>
            </a:extLst>
          </p:cNvPr>
          <p:cNvGrpSpPr/>
          <p:nvPr/>
        </p:nvGrpSpPr>
        <p:grpSpPr>
          <a:xfrm rot="886822">
            <a:off x="9231587" y="401858"/>
            <a:ext cx="1027038" cy="3793637"/>
            <a:chOff x="8986486" y="692845"/>
            <a:chExt cx="1027038" cy="379363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B0344D-6A42-4156-8E2A-F5862B4B359A}"/>
                </a:ext>
              </a:extLst>
            </p:cNvPr>
            <p:cNvSpPr/>
            <p:nvPr/>
          </p:nvSpPr>
          <p:spPr>
            <a:xfrm rot="4513178">
              <a:off x="8980957" y="4088234"/>
              <a:ext cx="348773" cy="33771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27ADB8-9953-4C56-A2E8-3C030B80B896}"/>
                </a:ext>
              </a:extLst>
            </p:cNvPr>
            <p:cNvCxnSpPr>
              <a:cxnSpLocks/>
            </p:cNvCxnSpPr>
            <p:nvPr/>
          </p:nvCxnSpPr>
          <p:spPr>
            <a:xfrm rot="1613986">
              <a:off x="10013524" y="692845"/>
              <a:ext cx="0" cy="3793637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D3A604A7-8DCE-4EA7-8E58-6059EEFEE247}"/>
              </a:ext>
            </a:extLst>
          </p:cNvPr>
          <p:cNvSpPr txBox="1"/>
          <p:nvPr/>
        </p:nvSpPr>
        <p:spPr>
          <a:xfrm>
            <a:off x="7123682" y="306906"/>
            <a:ext cx="4844936" cy="107721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(Visualization doesn’t make sense on paper.)</a:t>
            </a:r>
            <a:endParaRPr lang="en-CA" sz="32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3C46CC5-02F1-406D-8A69-565B4F6D6702}"/>
              </a:ext>
            </a:extLst>
          </p:cNvPr>
          <p:cNvSpPr txBox="1"/>
          <p:nvPr/>
        </p:nvSpPr>
        <p:spPr>
          <a:xfrm>
            <a:off x="123369" y="-24777"/>
            <a:ext cx="3026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3D density</a:t>
            </a:r>
            <a:endParaRPr lang="en-CA" sz="48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D7BD25C-A908-4F68-A20C-C70A634D00FE}"/>
              </a:ext>
            </a:extLst>
          </p:cNvPr>
          <p:cNvGrpSpPr/>
          <p:nvPr/>
        </p:nvGrpSpPr>
        <p:grpSpPr>
          <a:xfrm>
            <a:off x="267142" y="652401"/>
            <a:ext cx="2293740" cy="2341910"/>
            <a:chOff x="6077295" y="4313673"/>
            <a:chExt cx="2293740" cy="234191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563836D-0E92-4BF7-ACD4-16126E38EDB5}"/>
                </a:ext>
              </a:extLst>
            </p:cNvPr>
            <p:cNvGrpSpPr/>
            <p:nvPr/>
          </p:nvGrpSpPr>
          <p:grpSpPr>
            <a:xfrm>
              <a:off x="6077295" y="4433725"/>
              <a:ext cx="1994597" cy="2221858"/>
              <a:chOff x="-1014521" y="3611417"/>
              <a:chExt cx="3921690" cy="4368524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FEEF4BE-F3AB-47B4-B463-6C8947250B93}"/>
                  </a:ext>
                </a:extLst>
              </p:cNvPr>
              <p:cNvGrpSpPr/>
              <p:nvPr/>
            </p:nvGrpSpPr>
            <p:grpSpPr>
              <a:xfrm>
                <a:off x="-624479" y="3611417"/>
                <a:ext cx="3531648" cy="2987118"/>
                <a:chOff x="-1032738" y="3535272"/>
                <a:chExt cx="3975187" cy="33622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938716C0-AD1C-4093-9146-0C6B16C7C5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80EFB898-7564-4C6B-B228-38B277FC1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3181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F9D5D09F-6C49-4593-AA5C-3A7719262F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D1037AA-6DB8-4F8A-8B8F-F998A79789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27273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41CC76E-9FCD-4F22-AEE2-5B5571B41B54}"/>
                    </a:ext>
                  </a:extLst>
                </p:cNvPr>
                <p:cNvGrpSpPr/>
                <p:nvPr/>
              </p:nvGrpSpPr>
              <p:grpSpPr>
                <a:xfrm>
                  <a:off x="398341" y="4405138"/>
                  <a:ext cx="1794244" cy="1795624"/>
                  <a:chOff x="398341" y="4405138"/>
                  <a:chExt cx="1794244" cy="1795624"/>
                </a:xfrm>
              </p:grpSpPr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F7B7236E-E80C-4956-88FB-BB0D38639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8341" y="6200762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B6718AAF-454E-4F09-885F-8EAE464CFE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468619" y="5302260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2E69C91-46A6-40CB-A13F-D2ED2C71DB10}"/>
                  </a:ext>
                </a:extLst>
              </p:cNvPr>
              <p:cNvGrpSpPr/>
              <p:nvPr/>
            </p:nvGrpSpPr>
            <p:grpSpPr>
              <a:xfrm>
                <a:off x="-1014521" y="5963141"/>
                <a:ext cx="1708177" cy="2016800"/>
                <a:chOff x="-1014521" y="5963141"/>
                <a:chExt cx="1708177" cy="2016800"/>
              </a:xfrm>
            </p:grpSpPr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622EC756-9170-412D-ABD8-4780F6EB3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65153" y="5963141"/>
                  <a:ext cx="1058809" cy="79217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02384C86-D9E9-4715-A236-468C827EFA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13696DA7-A205-43CA-82BD-EC869DE3A0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3484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22C1157-E4E6-4284-AE3A-1C48C445B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085" y="4805937"/>
              <a:ext cx="714516" cy="840530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2D79106-DF57-4F3F-9CE5-91BFA29A7231}"/>
                    </a:ext>
                  </a:extLst>
                </p:cNvPr>
                <p:cNvSpPr txBox="1"/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2BCF88F-15BF-4D5C-A9A4-8ADC338DC3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38BCE59-D99D-4C9E-A960-7C8F9A3E2243}"/>
                  </a:ext>
                </a:extLst>
              </p:cNvPr>
              <p:cNvSpPr txBox="1"/>
              <p:nvPr/>
            </p:nvSpPr>
            <p:spPr>
              <a:xfrm>
                <a:off x="240134" y="5446097"/>
                <a:ext cx="3893066" cy="138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GB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38BCE59-D99D-4C9E-A960-7C8F9A3E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34" y="5446097"/>
                <a:ext cx="3893066" cy="13823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1A72EF-3E8F-411D-BAED-71DCFB4C92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000" y="1272240"/>
              <a:ext cx="1985760" cy="177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1A72EF-3E8F-411D-BAED-71DCFB4C92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640" y="1262880"/>
                <a:ext cx="2004480" cy="179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AF6F27F-22CA-4912-87D3-F90F530692AB}"/>
              </a:ext>
            </a:extLst>
          </p:cNvPr>
          <p:cNvGrpSpPr/>
          <p:nvPr/>
        </p:nvGrpSpPr>
        <p:grpSpPr>
          <a:xfrm>
            <a:off x="8932229" y="3901731"/>
            <a:ext cx="3259771" cy="2105997"/>
            <a:chOff x="8932229" y="3901731"/>
            <a:chExt cx="3259771" cy="2105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ED4B917-7BCA-4AA8-886D-4C1C3B1A7D6C}"/>
                    </a:ext>
                  </a:extLst>
                </p:cNvPr>
                <p:cNvSpPr txBox="1"/>
                <p:nvPr/>
              </p:nvSpPr>
              <p:spPr>
                <a:xfrm>
                  <a:off x="9786284" y="5361397"/>
                  <a:ext cx="2405716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(constant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3600" dirty="0"/>
                    <a:t>)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ED4B917-7BCA-4AA8-886D-4C1C3B1A7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284" y="5361397"/>
                  <a:ext cx="2405716" cy="646331"/>
                </a:xfrm>
                <a:prstGeom prst="rect">
                  <a:avLst/>
                </a:prstGeom>
                <a:blipFill>
                  <a:blip r:embed="rId19"/>
                  <a:stretch>
                    <a:fillRect l="-6582" t="-14019" r="-6835" b="-3364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c 2">
              <a:extLst>
                <a:ext uri="{FF2B5EF4-FFF2-40B4-BE49-F238E27FC236}">
                  <a16:creationId xmlns:a16="http://schemas.microsoft.com/office/drawing/2014/main" id="{216D2050-22FD-456F-A1E5-1910035EAAD7}"/>
                </a:ext>
              </a:extLst>
            </p:cNvPr>
            <p:cNvSpPr/>
            <p:nvPr/>
          </p:nvSpPr>
          <p:spPr>
            <a:xfrm>
              <a:off x="8932229" y="3901731"/>
              <a:ext cx="1807292" cy="1807290"/>
            </a:xfrm>
            <a:prstGeom prst="arc">
              <a:avLst>
                <a:gd name="adj1" fmla="val 5969145"/>
                <a:gd name="adj2" fmla="val 10551562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55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9"/>
    </mc:Choice>
    <mc:Fallback xmlns="">
      <p:transition spd="slow" advTm="4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107: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General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Equivalence Principle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Tangent Spaces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Curvature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Newton-</a:t>
            </a:r>
            <a:r>
              <a:rPr lang="en-US" sz="3800" dirty="0" err="1"/>
              <a:t>Cartan</a:t>
            </a:r>
            <a:r>
              <a:rPr lang="en-US" sz="3800" dirty="0"/>
              <a:t> Theory (Curved Newtonian Gravity)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Energy-Momentum Tensor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Einstein Field Equations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06CE30-9813-4C93-915E-530693002B5D}"/>
              </a:ext>
            </a:extLst>
          </p:cNvPr>
          <p:cNvSpPr txBox="1">
            <a:spLocks/>
          </p:cNvSpPr>
          <p:nvPr/>
        </p:nvSpPr>
        <p:spPr>
          <a:xfrm>
            <a:off x="739163" y="6474543"/>
            <a:ext cx="11452837" cy="405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673CF8-8858-4CB5-8254-B25EE51653BC}"/>
                  </a:ext>
                </a:extLst>
              </p:cNvPr>
              <p:cNvSpPr txBox="1"/>
              <p:nvPr/>
            </p:nvSpPr>
            <p:spPr>
              <a:xfrm>
                <a:off x="5746955" y="5891082"/>
                <a:ext cx="6356554" cy="882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673CF8-8858-4CB5-8254-B25EE5165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955" y="5891082"/>
                <a:ext cx="6356554" cy="882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3CBEC4-1609-44A4-AB2B-13778A6943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20" y="4766040"/>
              <a:ext cx="11794680" cy="198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3CBEC4-1609-44A4-AB2B-13778A6943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0" y="4756680"/>
                <a:ext cx="11813400" cy="200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8"/>
    </mc:Choice>
    <mc:Fallback xmlns="">
      <p:transition spd="slow" advTm="1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6F01EB-8AB6-42A5-8DFA-00810AC8FD06}"/>
                  </a:ext>
                </a:extLst>
              </p:cNvPr>
              <p:cNvSpPr txBox="1"/>
              <p:nvPr/>
            </p:nvSpPr>
            <p:spPr>
              <a:xfrm>
                <a:off x="280334" y="217897"/>
                <a:ext cx="6444316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x-number current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A" sz="4000" u="sng" dirty="0"/>
              </a:p>
              <a:p>
                <a:r>
                  <a:rPr lang="en-CA" sz="4000" dirty="0"/>
                  <a:t>=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of particles that cross unit square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000" dirty="0"/>
                  <a:t> in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6F01EB-8AB6-42A5-8DFA-00810AC8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34" y="217897"/>
                <a:ext cx="6444316" cy="1938992"/>
              </a:xfrm>
              <a:prstGeom prst="rect">
                <a:avLst/>
              </a:prstGeom>
              <a:blipFill>
                <a:blip r:embed="rId3"/>
                <a:stretch>
                  <a:fillRect l="-3406" t="-5660" r="-2271" b="-1257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EEBB831-F379-420D-BE8D-2BF1855AAF39}"/>
              </a:ext>
            </a:extLst>
          </p:cNvPr>
          <p:cNvGrpSpPr/>
          <p:nvPr/>
        </p:nvGrpSpPr>
        <p:grpSpPr>
          <a:xfrm>
            <a:off x="7550679" y="135470"/>
            <a:ext cx="3315844" cy="3321286"/>
            <a:chOff x="7135389" y="555818"/>
            <a:chExt cx="3315844" cy="3321286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28F6A43D-3CFD-4789-85EF-399CBB526A8F}"/>
                </a:ext>
              </a:extLst>
            </p:cNvPr>
            <p:cNvSpPr/>
            <p:nvPr/>
          </p:nvSpPr>
          <p:spPr>
            <a:xfrm rot="4573519" flipH="1">
              <a:off x="8290522" y="152787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B556142F-63EF-40BE-84DF-8A99874466B9}"/>
                </a:ext>
              </a:extLst>
            </p:cNvPr>
            <p:cNvSpPr/>
            <p:nvPr/>
          </p:nvSpPr>
          <p:spPr>
            <a:xfrm rot="9973519">
              <a:off x="7135389" y="834242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842138-2FA0-4D5E-A5AC-A8F8036C55DA}"/>
                </a:ext>
              </a:extLst>
            </p:cNvPr>
            <p:cNvSpPr/>
            <p:nvPr/>
          </p:nvSpPr>
          <p:spPr>
            <a:xfrm rot="9973519">
              <a:off x="8197423" y="688937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87A0FA-20E0-4E7C-8E3B-B340E6ABAECF}"/>
                </a:ext>
              </a:extLst>
            </p:cNvPr>
            <p:cNvCxnSpPr>
              <a:cxnSpLocks/>
            </p:cNvCxnSpPr>
            <p:nvPr/>
          </p:nvCxnSpPr>
          <p:spPr>
            <a:xfrm rot="9973519" flipH="1">
              <a:off x="9489208" y="2456954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77E8A3-D5D3-4492-9300-084FC49B42EB}"/>
                </a:ext>
              </a:extLst>
            </p:cNvPr>
            <p:cNvCxnSpPr>
              <a:cxnSpLocks/>
            </p:cNvCxnSpPr>
            <p:nvPr/>
          </p:nvCxnSpPr>
          <p:spPr>
            <a:xfrm rot="9973519" flipH="1">
              <a:off x="7620495" y="2915079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E947EA-1454-4A77-B084-BAEA9D1F3BA3}"/>
                </a:ext>
              </a:extLst>
            </p:cNvPr>
            <p:cNvCxnSpPr>
              <a:cxnSpLocks/>
            </p:cNvCxnSpPr>
            <p:nvPr/>
          </p:nvCxnSpPr>
          <p:spPr>
            <a:xfrm rot="9973519" flipH="1">
              <a:off x="7159692" y="1035437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3CD845-45D4-4139-BCD5-6C1105CB33A1}"/>
                </a:ext>
              </a:extLst>
            </p:cNvPr>
            <p:cNvCxnSpPr>
              <a:cxnSpLocks/>
            </p:cNvCxnSpPr>
            <p:nvPr/>
          </p:nvCxnSpPr>
          <p:spPr>
            <a:xfrm rot="9973519" flipH="1">
              <a:off x="9031084" y="588241"/>
              <a:ext cx="962025" cy="962025"/>
            </a:xfrm>
            <a:prstGeom prst="line">
              <a:avLst/>
            </a:prstGeom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344DD7-5869-4187-BB89-AF60A73FAD15}"/>
                  </a:ext>
                </a:extLst>
              </p:cNvPr>
              <p:cNvSpPr txBox="1"/>
              <p:nvPr/>
            </p:nvSpPr>
            <p:spPr>
              <a:xfrm>
                <a:off x="1238209" y="2293911"/>
                <a:ext cx="3893066" cy="138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GB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344DD7-5869-4187-BB89-AF60A73F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09" y="2293911"/>
                <a:ext cx="3893066" cy="1382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C2F9057-AD12-4B6E-8A07-17BDD8C10605}"/>
              </a:ext>
            </a:extLst>
          </p:cNvPr>
          <p:cNvGrpSpPr/>
          <p:nvPr/>
        </p:nvGrpSpPr>
        <p:grpSpPr>
          <a:xfrm>
            <a:off x="7897606" y="1421367"/>
            <a:ext cx="1935587" cy="1934691"/>
            <a:chOff x="7482316" y="1841715"/>
            <a:chExt cx="1935587" cy="193469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EA0F00-E11A-4000-A21F-63738DEE198E}"/>
                </a:ext>
              </a:extLst>
            </p:cNvPr>
            <p:cNvSpPr/>
            <p:nvPr/>
          </p:nvSpPr>
          <p:spPr>
            <a:xfrm rot="9973519">
              <a:off x="7482316" y="1841715"/>
              <a:ext cx="1935587" cy="1920792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2C42D0-00EB-45E8-A241-EA69E0826BC4}"/>
                </a:ext>
              </a:extLst>
            </p:cNvPr>
            <p:cNvSpPr/>
            <p:nvPr/>
          </p:nvSpPr>
          <p:spPr>
            <a:xfrm rot="9973519">
              <a:off x="7492129" y="1852356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28DF09-3D0C-4033-AEF6-AA18221D9C4A}"/>
              </a:ext>
            </a:extLst>
          </p:cNvPr>
          <p:cNvGrpSpPr/>
          <p:nvPr/>
        </p:nvGrpSpPr>
        <p:grpSpPr>
          <a:xfrm>
            <a:off x="6257472" y="1759464"/>
            <a:ext cx="1472308" cy="2012280"/>
            <a:chOff x="6166032" y="1978920"/>
            <a:chExt cx="1472308" cy="2012280"/>
          </a:xfrm>
        </p:grpSpPr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25EA8F8A-499B-4C1B-B728-4D9608F5030A}"/>
                </a:ext>
              </a:extLst>
            </p:cNvPr>
            <p:cNvSpPr/>
            <p:nvPr/>
          </p:nvSpPr>
          <p:spPr>
            <a:xfrm rot="9843610">
              <a:off x="7309537" y="1978920"/>
              <a:ext cx="328803" cy="2012280"/>
            </a:xfrm>
            <a:prstGeom prst="righ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C2D677-B282-4E87-932D-CCE856E942ED}"/>
                    </a:ext>
                  </a:extLst>
                </p:cNvPr>
                <p:cNvSpPr txBox="1"/>
                <p:nvPr/>
              </p:nvSpPr>
              <p:spPr>
                <a:xfrm>
                  <a:off x="6166032" y="2598003"/>
                  <a:ext cx="94354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AC2D677-B282-4E87-932D-CCE856E94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032" y="2598003"/>
                  <a:ext cx="94354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B3F0DD-7AC7-4721-A039-45101AFB9BE8}"/>
              </a:ext>
            </a:extLst>
          </p:cNvPr>
          <p:cNvGrpSpPr/>
          <p:nvPr/>
        </p:nvGrpSpPr>
        <p:grpSpPr>
          <a:xfrm>
            <a:off x="8198033" y="3508940"/>
            <a:ext cx="2058482" cy="833979"/>
            <a:chOff x="8106593" y="3728396"/>
            <a:chExt cx="2058482" cy="833979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C33F1733-A8B4-44E3-B71D-F7564F7D5CC3}"/>
                </a:ext>
              </a:extLst>
            </p:cNvPr>
            <p:cNvSpPr/>
            <p:nvPr/>
          </p:nvSpPr>
          <p:spPr>
            <a:xfrm rot="4500000">
              <a:off x="8948331" y="2886658"/>
              <a:ext cx="328803" cy="2012280"/>
            </a:xfrm>
            <a:prstGeom prst="righ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DA8F3AA-4081-4A55-A9F5-160D11E10526}"/>
                    </a:ext>
                  </a:extLst>
                </p:cNvPr>
                <p:cNvSpPr txBox="1"/>
                <p:nvPr/>
              </p:nvSpPr>
              <p:spPr>
                <a:xfrm>
                  <a:off x="9221531" y="3731378"/>
                  <a:ext cx="94354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DA8F3AA-4081-4A55-A9F5-160D11E1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1531" y="3731378"/>
                  <a:ext cx="94354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EF8819-1998-45FF-84DB-31442126A013}"/>
              </a:ext>
            </a:extLst>
          </p:cNvPr>
          <p:cNvGrpSpPr/>
          <p:nvPr/>
        </p:nvGrpSpPr>
        <p:grpSpPr>
          <a:xfrm>
            <a:off x="10542048" y="2018198"/>
            <a:ext cx="1383318" cy="1323570"/>
            <a:chOff x="10450608" y="2237654"/>
            <a:chExt cx="1383318" cy="1323570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A67C6CC-0F43-4F9B-A0EE-D235F6DD6749}"/>
                </a:ext>
              </a:extLst>
            </p:cNvPr>
            <p:cNvSpPr/>
            <p:nvPr/>
          </p:nvSpPr>
          <p:spPr>
            <a:xfrm rot="1800000">
              <a:off x="10450608" y="2237654"/>
              <a:ext cx="328803" cy="1323570"/>
            </a:xfrm>
            <a:prstGeom prst="righ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6596555-0202-44D2-B532-31B49DECE0CB}"/>
                    </a:ext>
                  </a:extLst>
                </p:cNvPr>
                <p:cNvSpPr txBox="1"/>
                <p:nvPr/>
              </p:nvSpPr>
              <p:spPr>
                <a:xfrm>
                  <a:off x="10890382" y="2692156"/>
                  <a:ext cx="94354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6596555-0202-44D2-B532-31B49DECE0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0382" y="2692156"/>
                  <a:ext cx="94354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2A4876-AD8D-465A-A049-62685FB85304}"/>
              </a:ext>
            </a:extLst>
          </p:cNvPr>
          <p:cNvCxnSpPr>
            <a:cxnSpLocks/>
          </p:cNvCxnSpPr>
          <p:nvPr/>
        </p:nvCxnSpPr>
        <p:spPr>
          <a:xfrm flipH="1">
            <a:off x="0" y="43724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B66520-1DED-4FD5-82EE-A524493A80EF}"/>
                  </a:ext>
                </a:extLst>
              </p:cNvPr>
              <p:cNvSpPr txBox="1"/>
              <p:nvPr/>
            </p:nvSpPr>
            <p:spPr>
              <a:xfrm>
                <a:off x="206017" y="4342919"/>
                <a:ext cx="7729070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y-number current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A" sz="4000" u="sng" dirty="0"/>
              </a:p>
              <a:p>
                <a:r>
                  <a:rPr lang="en-CA" sz="4000" dirty="0"/>
                  <a:t>=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of particles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GB" sz="4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000" dirty="0"/>
                  <a:t> unit cube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B66520-1DED-4FD5-82EE-A524493A8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7" y="4342919"/>
                <a:ext cx="7729070" cy="1323439"/>
              </a:xfrm>
              <a:prstGeom prst="rect">
                <a:avLst/>
              </a:prstGeom>
              <a:blipFill>
                <a:blip r:embed="rId8"/>
                <a:stretch>
                  <a:fillRect l="-2839" t="-8257" b="-1834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D89FAC-1F47-426D-A005-D9738E38964D}"/>
                  </a:ext>
                </a:extLst>
              </p:cNvPr>
              <p:cNvSpPr txBox="1"/>
              <p:nvPr/>
            </p:nvSpPr>
            <p:spPr>
              <a:xfrm>
                <a:off x="206017" y="5569349"/>
                <a:ext cx="7729070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z-number current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CA" sz="4000" u="sng" dirty="0"/>
              </a:p>
              <a:p>
                <a:r>
                  <a:rPr lang="en-CA" sz="4000" dirty="0"/>
                  <a:t>=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of particles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GB" sz="40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GB" sz="40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4000" dirty="0"/>
                  <a:t> unit cube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D89FAC-1F47-426D-A005-D9738E38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7" y="5569349"/>
                <a:ext cx="7729070" cy="1323439"/>
              </a:xfrm>
              <a:prstGeom prst="rect">
                <a:avLst/>
              </a:prstGeom>
              <a:blipFill>
                <a:blip r:embed="rId9"/>
                <a:stretch>
                  <a:fillRect l="-2839" t="-8295" r="-237" b="-18894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DF68C69-2FB4-4ECE-B73F-AB1822C45A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240" y="1458720"/>
              <a:ext cx="6094080" cy="5362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DF68C69-2FB4-4ECE-B73F-AB1822C45A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880" y="1449360"/>
                <a:ext cx="6112800" cy="538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1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6"/>
    </mc:Choice>
    <mc:Fallback xmlns="">
      <p:transition spd="slow" advTm="4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F1F01A-5B02-4285-B47D-62543F4CF392}"/>
              </a:ext>
            </a:extLst>
          </p:cNvPr>
          <p:cNvGrpSpPr/>
          <p:nvPr/>
        </p:nvGrpSpPr>
        <p:grpSpPr>
          <a:xfrm>
            <a:off x="223620" y="191553"/>
            <a:ext cx="3295703" cy="1446550"/>
            <a:chOff x="223620" y="191553"/>
            <a:chExt cx="3295703" cy="14465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89636A-7CE5-4A45-99FD-7996D5635A9F}"/>
                </a:ext>
              </a:extLst>
            </p:cNvPr>
            <p:cNvSpPr txBox="1"/>
            <p:nvPr/>
          </p:nvSpPr>
          <p:spPr>
            <a:xfrm>
              <a:off x="223620" y="191553"/>
              <a:ext cx="20807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rgbClr val="00B050"/>
                  </a:solidFill>
                </a:rPr>
                <a:t>Number density</a:t>
              </a:r>
              <a:endParaRPr lang="en-CA" sz="4400" dirty="0">
                <a:solidFill>
                  <a:srgbClr val="00B05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128AC1-ED9A-46EF-A378-E9128D0C6614}"/>
                </a:ext>
              </a:extLst>
            </p:cNvPr>
            <p:cNvCxnSpPr>
              <a:cxnSpLocks/>
            </p:cNvCxnSpPr>
            <p:nvPr/>
          </p:nvCxnSpPr>
          <p:spPr>
            <a:xfrm>
              <a:off x="2428515" y="864115"/>
              <a:ext cx="1090808" cy="0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E33C0F-98A3-4134-98BA-FD24EA2DEBA0}"/>
              </a:ext>
            </a:extLst>
          </p:cNvPr>
          <p:cNvGrpSpPr/>
          <p:nvPr/>
        </p:nvGrpSpPr>
        <p:grpSpPr>
          <a:xfrm>
            <a:off x="164959" y="1991674"/>
            <a:ext cx="3239750" cy="4538213"/>
            <a:chOff x="164959" y="1991674"/>
            <a:chExt cx="3239750" cy="4538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901484-8220-4D06-AC1E-9CAE105548FD}"/>
                </a:ext>
              </a:extLst>
            </p:cNvPr>
            <p:cNvSpPr txBox="1"/>
            <p:nvPr/>
          </p:nvSpPr>
          <p:spPr>
            <a:xfrm>
              <a:off x="164959" y="3066106"/>
              <a:ext cx="21980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400" dirty="0">
                  <a:solidFill>
                    <a:srgbClr val="FF6600"/>
                  </a:solidFill>
                </a:rPr>
                <a:t>Number </a:t>
              </a:r>
              <a:br>
                <a:rPr lang="en-GB" sz="4400" dirty="0">
                  <a:solidFill>
                    <a:srgbClr val="FF6600"/>
                  </a:solidFill>
                </a:rPr>
              </a:br>
              <a:r>
                <a:rPr lang="en-GB" sz="4400" dirty="0">
                  <a:solidFill>
                    <a:srgbClr val="FF6600"/>
                  </a:solidFill>
                </a:rPr>
                <a:t>current </a:t>
              </a:r>
              <a:br>
                <a:rPr lang="en-GB" sz="4400" dirty="0">
                  <a:solidFill>
                    <a:srgbClr val="FF6600"/>
                  </a:solidFill>
                </a:rPr>
              </a:br>
              <a:r>
                <a:rPr lang="en-GB" sz="4400" dirty="0">
                  <a:solidFill>
                    <a:srgbClr val="FF6600"/>
                  </a:solidFill>
                </a:rPr>
                <a:t>density</a:t>
              </a:r>
              <a:endParaRPr lang="en-CA" sz="4400" dirty="0">
                <a:solidFill>
                  <a:srgbClr val="FF6600"/>
                </a:solidFill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1545BE6A-A93B-436E-803E-79D01369B2D0}"/>
                </a:ext>
              </a:extLst>
            </p:cNvPr>
            <p:cNvSpPr/>
            <p:nvPr/>
          </p:nvSpPr>
          <p:spPr>
            <a:xfrm flipH="1">
              <a:off x="2825871" y="1991674"/>
              <a:ext cx="578838" cy="4538213"/>
            </a:xfrm>
            <a:prstGeom prst="rightBrace">
              <a:avLst>
                <a:gd name="adj1" fmla="val 8333"/>
                <a:gd name="adj2" fmla="val 50002"/>
              </a:avLst>
            </a:prstGeom>
            <a:ln w="1016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3FCBB-5095-4F7C-9A10-42E3E5F5DC2C}"/>
                  </a:ext>
                </a:extLst>
              </p:cNvPr>
              <p:cNvSpPr txBox="1"/>
              <p:nvPr/>
            </p:nvSpPr>
            <p:spPr>
              <a:xfrm>
                <a:off x="3651088" y="191553"/>
                <a:ext cx="14730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3FCBB-5095-4F7C-9A10-42E3E5F5D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088" y="191553"/>
                <a:ext cx="14730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86F3F-751C-4530-B347-A5A993D11EC1}"/>
                  </a:ext>
                </a:extLst>
              </p:cNvPr>
              <p:cNvSpPr txBox="1"/>
              <p:nvPr/>
            </p:nvSpPr>
            <p:spPr>
              <a:xfrm>
                <a:off x="3519323" y="1865777"/>
                <a:ext cx="15954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86F3F-751C-4530-B347-A5A993D11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23" y="1865777"/>
                <a:ext cx="1595437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78DDF-9C00-4D85-A69F-1427487DE457}"/>
                  </a:ext>
                </a:extLst>
              </p:cNvPr>
              <p:cNvSpPr txBox="1"/>
              <p:nvPr/>
            </p:nvSpPr>
            <p:spPr>
              <a:xfrm>
                <a:off x="3519323" y="3633516"/>
                <a:ext cx="160127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78DDF-9C00-4D85-A69F-1427487DE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23" y="3633516"/>
                <a:ext cx="1601271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94E46C-3422-44B5-A649-7746E95630C1}"/>
                  </a:ext>
                </a:extLst>
              </p:cNvPr>
              <p:cNvSpPr txBox="1"/>
              <p:nvPr/>
            </p:nvSpPr>
            <p:spPr>
              <a:xfrm>
                <a:off x="3519323" y="5466118"/>
                <a:ext cx="15570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94E46C-3422-44B5-A649-7746E956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23" y="5466118"/>
                <a:ext cx="1557029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D8FEAF-5D41-436E-B69B-1131886F7080}"/>
                  </a:ext>
                </a:extLst>
              </p:cNvPr>
              <p:cNvSpPr txBox="1"/>
              <p:nvPr/>
            </p:nvSpPr>
            <p:spPr>
              <a:xfrm>
                <a:off x="5255885" y="28944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D8FEAF-5D41-436E-B69B-1131886F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85" y="28944"/>
                <a:ext cx="3298538" cy="1525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7202E0-D3FD-4C5E-8C33-571C3C027027}"/>
                  </a:ext>
                </a:extLst>
              </p:cNvPr>
              <p:cNvSpPr txBox="1"/>
              <p:nvPr/>
            </p:nvSpPr>
            <p:spPr>
              <a:xfrm>
                <a:off x="5255885" y="1773744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7202E0-D3FD-4C5E-8C33-571C3C02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85" y="1773744"/>
                <a:ext cx="3298538" cy="15255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F37B7D-9D29-4559-B83E-3E8180CC0CA0}"/>
                  </a:ext>
                </a:extLst>
              </p:cNvPr>
              <p:cNvSpPr txBox="1"/>
              <p:nvPr/>
            </p:nvSpPr>
            <p:spPr>
              <a:xfrm>
                <a:off x="5255885" y="3498007"/>
                <a:ext cx="3298538" cy="142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F37B7D-9D29-4559-B83E-3E8180CC0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85" y="3498007"/>
                <a:ext cx="3298538" cy="1422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BA982-6E10-423C-ACAE-9087F99604A1}"/>
                  </a:ext>
                </a:extLst>
              </p:cNvPr>
              <p:cNvSpPr txBox="1"/>
              <p:nvPr/>
            </p:nvSpPr>
            <p:spPr>
              <a:xfrm>
                <a:off x="5255885" y="5316961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BA982-6E10-423C-ACAE-9087F9960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85" y="5316961"/>
                <a:ext cx="3298538" cy="152554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3DFF8A-6EA8-4E6F-B00C-9BDD01FF99F1}"/>
                  </a:ext>
                </a:extLst>
              </p:cNvPr>
              <p:cNvSpPr txBox="1"/>
              <p:nvPr/>
            </p:nvSpPr>
            <p:spPr>
              <a:xfrm>
                <a:off x="8554423" y="906537"/>
                <a:ext cx="3637577" cy="5759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000" b="0" dirty="0"/>
                  <a:t>Number-flux </a:t>
                </a:r>
                <a:br>
                  <a:rPr lang="en-GB" sz="5000" b="0" dirty="0"/>
                </a:br>
                <a:r>
                  <a:rPr lang="en-GB" sz="5000" b="0" dirty="0"/>
                  <a:t>4-vector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GB" sz="5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GB" sz="1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b="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66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66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66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3DFF8A-6EA8-4E6F-B00C-9BDD01FF9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423" y="906537"/>
                <a:ext cx="3637577" cy="5759910"/>
              </a:xfrm>
              <a:prstGeom prst="rect">
                <a:avLst/>
              </a:prstGeom>
              <a:blipFill>
                <a:blip r:embed="rId14"/>
                <a:stretch>
                  <a:fillRect l="-5528" t="-2540" r="-92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FF54D0-14E5-472F-AFA2-2A88B44C9A0B}"/>
              </a:ext>
            </a:extLst>
          </p:cNvPr>
          <p:cNvCxnSpPr>
            <a:cxnSpLocks/>
          </p:cNvCxnSpPr>
          <p:nvPr/>
        </p:nvCxnSpPr>
        <p:spPr>
          <a:xfrm>
            <a:off x="855442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B1DD49-A4D2-4966-BBBD-735B0B241D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13760" y="1251036"/>
              <a:ext cx="1466640" cy="536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B1DD49-A4D2-4966-BBBD-735B0B241D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04400" y="1241676"/>
                <a:ext cx="1485360" cy="538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93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50"/>
    </mc:Choice>
    <mc:Fallback xmlns="">
      <p:transition spd="slow" advTm="66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7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056C22-D2EB-4F41-9DFC-B426C17267AE}"/>
                  </a:ext>
                </a:extLst>
              </p:cNvPr>
              <p:cNvSpPr txBox="1"/>
              <p:nvPr/>
            </p:nvSpPr>
            <p:spPr>
              <a:xfrm>
                <a:off x="223619" y="191553"/>
                <a:ext cx="804048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For my videos</a:t>
                </a:r>
                <a:r>
                  <a:rPr lang="en-GB" sz="4800" dirty="0"/>
                  <a:t>:</a:t>
                </a:r>
              </a:p>
              <a:p>
                <a:r>
                  <a:rPr lang="en-GB" sz="6000" dirty="0"/>
                  <a:t>Flux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GB" sz="6000" dirty="0"/>
                  <a:t> “current density”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056C22-D2EB-4F41-9DFC-B426C172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19" y="191553"/>
                <a:ext cx="8040487" cy="1754326"/>
              </a:xfrm>
              <a:prstGeom prst="rect">
                <a:avLst/>
              </a:prstGeom>
              <a:blipFill>
                <a:blip r:embed="rId3"/>
                <a:stretch>
                  <a:fillRect l="-4625" t="-7639" r="-76" b="-22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8FE777-90C8-4F07-9626-6556E7E2FA35}"/>
              </a:ext>
            </a:extLst>
          </p:cNvPr>
          <p:cNvSpPr txBox="1"/>
          <p:nvPr/>
        </p:nvSpPr>
        <p:spPr>
          <a:xfrm>
            <a:off x="63104" y="2090802"/>
            <a:ext cx="91127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dirty="0"/>
              <a:t> </a:t>
            </a:r>
            <a:r>
              <a:rPr lang="en-GB" sz="4800" dirty="0">
                <a:solidFill>
                  <a:srgbClr val="FF3399"/>
                </a:solidFill>
              </a:rPr>
              <a:t>#</a:t>
            </a:r>
            <a:r>
              <a:rPr lang="en-GB" sz="4800" dirty="0"/>
              <a:t> of worldlines that cross a unit box in a spacetime diagram</a:t>
            </a:r>
          </a:p>
          <a:p>
            <a:endParaRPr lang="en-GB" sz="48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4800" dirty="0"/>
              <a:t> </a:t>
            </a:r>
            <a:r>
              <a:rPr lang="en-GB" sz="4800" dirty="0">
                <a:solidFill>
                  <a:srgbClr val="FF3399"/>
                </a:solidFill>
              </a:rPr>
              <a:t>#</a:t>
            </a:r>
            <a:r>
              <a:rPr lang="en-GB" sz="4800" dirty="0"/>
              <a:t> of particles in a unit box when one spacetime coordinate is held constant</a:t>
            </a:r>
            <a:endParaRPr lang="en-CA" sz="4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9ACA6C-C0E9-4CAD-B0A7-9785275F0BD8}"/>
              </a:ext>
            </a:extLst>
          </p:cNvPr>
          <p:cNvGrpSpPr/>
          <p:nvPr/>
        </p:nvGrpSpPr>
        <p:grpSpPr>
          <a:xfrm>
            <a:off x="8982916" y="1483743"/>
            <a:ext cx="2973450" cy="2662183"/>
            <a:chOff x="8008420" y="2454329"/>
            <a:chExt cx="4060210" cy="36351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CE0A574-6F97-4DE9-A6C5-BCA51E2801E6}"/>
                </a:ext>
              </a:extLst>
            </p:cNvPr>
            <p:cNvCxnSpPr>
              <a:cxnSpLocks/>
            </p:cNvCxnSpPr>
            <p:nvPr/>
          </p:nvCxnSpPr>
          <p:spPr>
            <a:xfrm>
              <a:off x="11607796" y="2454329"/>
              <a:ext cx="0" cy="2255687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4E74750-C978-4DE6-9352-A20617054FEE}"/>
                </a:ext>
              </a:extLst>
            </p:cNvPr>
            <p:cNvCxnSpPr>
              <a:cxnSpLocks/>
            </p:cNvCxnSpPr>
            <p:nvPr/>
          </p:nvCxnSpPr>
          <p:spPr>
            <a:xfrm>
              <a:off x="8887176" y="3349554"/>
              <a:ext cx="0" cy="2143825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DFD505-7C60-4C32-995B-578122414B40}"/>
                </a:ext>
              </a:extLst>
            </p:cNvPr>
            <p:cNvGrpSpPr/>
            <p:nvPr/>
          </p:nvGrpSpPr>
          <p:grpSpPr>
            <a:xfrm>
              <a:off x="9191896" y="3899866"/>
              <a:ext cx="1782788" cy="2189641"/>
              <a:chOff x="9301369" y="3899866"/>
              <a:chExt cx="1782788" cy="218964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E0CFFCE-6195-4383-9E22-5995651C2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84157" y="3899866"/>
                <a:ext cx="0" cy="1033793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91BEC6-7875-44AA-8263-84E6E4B2DD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1369" y="4507707"/>
                <a:ext cx="0" cy="1581799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F5A7900-949D-4189-A9D6-752E4D291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4363" y="3926651"/>
                <a:ext cx="0" cy="156672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18AE96-25BB-47C0-B05F-D3260FAEE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43979" y="4510219"/>
                <a:ext cx="0" cy="157928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78784FF-D9B3-413D-806C-0F0405B5ACDD}"/>
                </a:ext>
              </a:extLst>
            </p:cNvPr>
            <p:cNvSpPr/>
            <p:nvPr/>
          </p:nvSpPr>
          <p:spPr>
            <a:xfrm>
              <a:off x="8008420" y="3636017"/>
              <a:ext cx="4060210" cy="1297642"/>
            </a:xfrm>
            <a:prstGeom prst="parallelogram">
              <a:avLst>
                <a:gd name="adj" fmla="val 142178"/>
              </a:avLst>
            </a:prstGeom>
            <a:solidFill>
              <a:schemeClr val="accent2">
                <a:lumMod val="20000"/>
                <a:lumOff val="80000"/>
                <a:alpha val="73000"/>
              </a:schemeClr>
            </a:solidFill>
            <a:ln w="5715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9F375D-FADF-4FB8-B021-A4374779668A}"/>
                </a:ext>
              </a:extLst>
            </p:cNvPr>
            <p:cNvGrpSpPr/>
            <p:nvPr/>
          </p:nvGrpSpPr>
          <p:grpSpPr>
            <a:xfrm>
              <a:off x="9001963" y="2625979"/>
              <a:ext cx="2129999" cy="1995157"/>
              <a:chOff x="9111436" y="2625979"/>
              <a:chExt cx="2129999" cy="199515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03A3CFA-FA61-4F2F-8EDF-A16808CF4466}"/>
                  </a:ext>
                </a:extLst>
              </p:cNvPr>
              <p:cNvGrpSpPr/>
              <p:nvPr/>
            </p:nvGrpSpPr>
            <p:grpSpPr>
              <a:xfrm>
                <a:off x="9111436" y="2802668"/>
                <a:ext cx="348773" cy="1818468"/>
                <a:chOff x="1779854" y="2927380"/>
                <a:chExt cx="348773" cy="181846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C866B6D-7531-4449-BF7D-42B3E40D7335}"/>
                    </a:ext>
                  </a:extLst>
                </p:cNvPr>
                <p:cNvSpPr/>
                <p:nvPr/>
              </p:nvSpPr>
              <p:spPr>
                <a:xfrm>
                  <a:off x="1779854" y="4562114"/>
                  <a:ext cx="348773" cy="18373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402F5EF-B46B-4266-BA15-364E07DBC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70326" y="2927380"/>
                  <a:ext cx="0" cy="1717618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44DA818-A123-4E28-A52B-E00A8D3BB9B7}"/>
                  </a:ext>
                </a:extLst>
              </p:cNvPr>
              <p:cNvGrpSpPr/>
              <p:nvPr/>
            </p:nvGrpSpPr>
            <p:grpSpPr>
              <a:xfrm>
                <a:off x="9704193" y="2625979"/>
                <a:ext cx="348773" cy="1425385"/>
                <a:chOff x="2608802" y="3320463"/>
                <a:chExt cx="348773" cy="142538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485BA1-C720-4F77-B651-23EC3C09DC18}"/>
                    </a:ext>
                  </a:extLst>
                </p:cNvPr>
                <p:cNvSpPr/>
                <p:nvPr/>
              </p:nvSpPr>
              <p:spPr>
                <a:xfrm>
                  <a:off x="2608802" y="4562114"/>
                  <a:ext cx="348773" cy="18373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DE6D838-F2D0-45F4-92A1-F1C58B5BAB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9511" y="3320463"/>
                  <a:ext cx="0" cy="1313252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F176BE-DAF1-474E-A51F-5533B9EEFD61}"/>
                  </a:ext>
                </a:extLst>
              </p:cNvPr>
              <p:cNvGrpSpPr/>
              <p:nvPr/>
            </p:nvGrpSpPr>
            <p:grpSpPr>
              <a:xfrm>
                <a:off x="10254047" y="3000559"/>
                <a:ext cx="348773" cy="1620577"/>
                <a:chOff x="3380159" y="3111476"/>
                <a:chExt cx="348773" cy="1620577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4748EB0-6AF8-49D1-8DAB-9C6C04ECF592}"/>
                    </a:ext>
                  </a:extLst>
                </p:cNvPr>
                <p:cNvSpPr/>
                <p:nvPr/>
              </p:nvSpPr>
              <p:spPr>
                <a:xfrm>
                  <a:off x="3380159" y="4548319"/>
                  <a:ext cx="348773" cy="18373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2EF590-E52F-4EB1-B2AC-0121AFBB8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70631" y="3111476"/>
                  <a:ext cx="0" cy="1522239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0135E9-3811-434D-934C-4C3C9A7EB607}"/>
                  </a:ext>
                </a:extLst>
              </p:cNvPr>
              <p:cNvGrpSpPr/>
              <p:nvPr/>
            </p:nvGrpSpPr>
            <p:grpSpPr>
              <a:xfrm>
                <a:off x="10892662" y="2625979"/>
                <a:ext cx="348773" cy="1374134"/>
                <a:chOff x="3872491" y="2972675"/>
                <a:chExt cx="348773" cy="137413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38FA664-2A7B-454D-A4FA-7D782A6B84A2}"/>
                    </a:ext>
                  </a:extLst>
                </p:cNvPr>
                <p:cNvSpPr/>
                <p:nvPr/>
              </p:nvSpPr>
              <p:spPr>
                <a:xfrm>
                  <a:off x="3872491" y="4163075"/>
                  <a:ext cx="348773" cy="18373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1CA5931-D4BC-44AA-9BA2-A2F79FCFC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63986" y="2972675"/>
                  <a:ext cx="0" cy="1313252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789F76-47AB-4669-B6EC-DE480CBE9EAF}"/>
                </a:ext>
              </a:extLst>
            </p:cNvPr>
            <p:cNvCxnSpPr>
              <a:cxnSpLocks/>
            </p:cNvCxnSpPr>
            <p:nvPr/>
          </p:nvCxnSpPr>
          <p:spPr>
            <a:xfrm>
              <a:off x="11410080" y="2802668"/>
              <a:ext cx="0" cy="3020802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0A6F4E-FE89-49B2-9535-3A78C95CC3F0}"/>
                </a:ext>
              </a:extLst>
            </p:cNvPr>
            <p:cNvCxnSpPr>
              <a:cxnSpLocks/>
            </p:cNvCxnSpPr>
            <p:nvPr/>
          </p:nvCxnSpPr>
          <p:spPr>
            <a:xfrm>
              <a:off x="8563591" y="3636017"/>
              <a:ext cx="0" cy="2187453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5A1DDB3-C8FF-4B95-A1DF-5B5F0612B973}"/>
              </a:ext>
            </a:extLst>
          </p:cNvPr>
          <p:cNvGrpSpPr/>
          <p:nvPr/>
        </p:nvGrpSpPr>
        <p:grpSpPr>
          <a:xfrm>
            <a:off x="9271734" y="4776157"/>
            <a:ext cx="1983872" cy="1838960"/>
            <a:chOff x="8765094" y="4358893"/>
            <a:chExt cx="2549561" cy="2363329"/>
          </a:xfrm>
        </p:grpSpPr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749BDB2-9220-487A-AE02-B67DCA22E489}"/>
                </a:ext>
              </a:extLst>
            </p:cNvPr>
            <p:cNvSpPr/>
            <p:nvPr/>
          </p:nvSpPr>
          <p:spPr>
            <a:xfrm rot="5400000" flipH="1">
              <a:off x="8858210" y="4265777"/>
              <a:ext cx="2363329" cy="2549561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  <a:alpha val="73000"/>
              </a:schemeClr>
            </a:solidFill>
            <a:ln w="5715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8197B2D-E4FD-43ED-A534-ACD69DF40656}"/>
                </a:ext>
              </a:extLst>
            </p:cNvPr>
            <p:cNvGrpSpPr/>
            <p:nvPr/>
          </p:nvGrpSpPr>
          <p:grpSpPr>
            <a:xfrm>
              <a:off x="8946779" y="4751436"/>
              <a:ext cx="1995001" cy="1539707"/>
              <a:chOff x="4289493" y="3080292"/>
              <a:chExt cx="1995001" cy="1539707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64E987-3109-4A51-AB50-B309E041AB86}"/>
                  </a:ext>
                </a:extLst>
              </p:cNvPr>
              <p:cNvSpPr/>
              <p:nvPr/>
            </p:nvSpPr>
            <p:spPr>
              <a:xfrm rot="5400000">
                <a:off x="5529014" y="3076842"/>
                <a:ext cx="369093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A252D4-67DA-42C1-A5D6-F75F1368C144}"/>
                  </a:ext>
                </a:extLst>
              </p:cNvPr>
              <p:cNvSpPr/>
              <p:nvPr/>
            </p:nvSpPr>
            <p:spPr>
              <a:xfrm rot="5400000">
                <a:off x="4701198" y="4247456"/>
                <a:ext cx="369093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BFEE9-A3B7-4C49-B768-8CC42D7D95A8}"/>
                  </a:ext>
                </a:extLst>
              </p:cNvPr>
              <p:cNvSpPr/>
              <p:nvPr/>
            </p:nvSpPr>
            <p:spPr>
              <a:xfrm rot="5400000">
                <a:off x="5911951" y="4217243"/>
                <a:ext cx="369093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80617B0-165B-4AB3-A022-F3189033596C}"/>
                  </a:ext>
                </a:extLst>
              </p:cNvPr>
              <p:cNvSpPr/>
              <p:nvPr/>
            </p:nvSpPr>
            <p:spPr>
              <a:xfrm rot="5400000">
                <a:off x="4292943" y="3261595"/>
                <a:ext cx="369093" cy="3759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71168BA7-3D18-45F3-AAC1-46E8FDCA91D9}"/>
              </a:ext>
            </a:extLst>
          </p:cNvPr>
          <p:cNvSpPr txBox="1"/>
          <p:nvPr/>
        </p:nvSpPr>
        <p:spPr>
          <a:xfrm>
            <a:off x="9389489" y="755441"/>
            <a:ext cx="251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(2D flux)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7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56"/>
    </mc:Choice>
    <mc:Fallback xmlns="">
      <p:transition spd="slow" advTm="2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9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199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119373" y="3409357"/>
            <a:ext cx="2870551" cy="3431826"/>
            <a:chOff x="-139331" y="3618907"/>
            <a:chExt cx="2870551" cy="3431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139331" y="361890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331" y="3618907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4031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D1F5A3-A244-4174-9EF4-24C0407F53EB}"/>
              </a:ext>
            </a:extLst>
          </p:cNvPr>
          <p:cNvGrpSpPr/>
          <p:nvPr/>
        </p:nvGrpSpPr>
        <p:grpSpPr>
          <a:xfrm>
            <a:off x="260367" y="5757758"/>
            <a:ext cx="3805736" cy="358042"/>
            <a:chOff x="488967" y="2127361"/>
            <a:chExt cx="3805736" cy="35804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00AACE-3023-428A-B37E-57BFD5EE9FD2}"/>
                </a:ext>
              </a:extLst>
            </p:cNvPr>
            <p:cNvSpPr/>
            <p:nvPr/>
          </p:nvSpPr>
          <p:spPr>
            <a:xfrm>
              <a:off x="932742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69F11DD-6588-4EF5-AD94-5CCCAC384DA3}"/>
                </a:ext>
              </a:extLst>
            </p:cNvPr>
            <p:cNvSpPr/>
            <p:nvPr/>
          </p:nvSpPr>
          <p:spPr>
            <a:xfrm>
              <a:off x="136144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EF7645-1973-4595-A3E2-8178376B0848}"/>
                </a:ext>
              </a:extLst>
            </p:cNvPr>
            <p:cNvSpPr/>
            <p:nvPr/>
          </p:nvSpPr>
          <p:spPr>
            <a:xfrm>
              <a:off x="1788124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BFDC897-BA17-4854-BC8C-699723A3FA8C}"/>
                </a:ext>
              </a:extLst>
            </p:cNvPr>
            <p:cNvSpPr/>
            <p:nvPr/>
          </p:nvSpPr>
          <p:spPr>
            <a:xfrm>
              <a:off x="2659459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CA798B-0BD0-4163-BFD2-7CDA4CEC9687}"/>
                </a:ext>
              </a:extLst>
            </p:cNvPr>
            <p:cNvSpPr/>
            <p:nvPr/>
          </p:nvSpPr>
          <p:spPr>
            <a:xfrm>
              <a:off x="2220308" y="2133919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D8513F-C70D-475C-BD98-804DCDCF2772}"/>
                </a:ext>
              </a:extLst>
            </p:cNvPr>
            <p:cNvSpPr/>
            <p:nvPr/>
          </p:nvSpPr>
          <p:spPr>
            <a:xfrm>
              <a:off x="488967" y="213490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393E6D4-3237-4A63-9BBA-9DC86284389B}"/>
                </a:ext>
              </a:extLst>
            </p:cNvPr>
            <p:cNvSpPr/>
            <p:nvPr/>
          </p:nvSpPr>
          <p:spPr>
            <a:xfrm>
              <a:off x="3084489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21A469-66CF-46C7-80AC-D4C146EEC97F}"/>
                </a:ext>
              </a:extLst>
            </p:cNvPr>
            <p:cNvSpPr/>
            <p:nvPr/>
          </p:nvSpPr>
          <p:spPr>
            <a:xfrm>
              <a:off x="3944200" y="2127361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B7ED140-AB47-46AA-9D03-F1990BA91415}"/>
                </a:ext>
              </a:extLst>
            </p:cNvPr>
            <p:cNvSpPr/>
            <p:nvPr/>
          </p:nvSpPr>
          <p:spPr>
            <a:xfrm>
              <a:off x="3508045" y="2128343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C34EE5F-9A48-40D9-8488-B4157E94EE25}"/>
              </a:ext>
            </a:extLst>
          </p:cNvPr>
          <p:cNvSpPr/>
          <p:nvPr/>
        </p:nvSpPr>
        <p:spPr>
          <a:xfrm>
            <a:off x="2064648" y="2893114"/>
            <a:ext cx="1615183" cy="1615183"/>
          </a:xfrm>
          <a:prstGeom prst="rect">
            <a:avLst/>
          </a:prstGeom>
          <a:noFill/>
          <a:ln w="76200">
            <a:solidFill>
              <a:srgbClr val="38FF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694BEC-E3C2-4284-9F7E-C84FBF9EC68E}"/>
              </a:ext>
            </a:extLst>
          </p:cNvPr>
          <p:cNvSpPr txBox="1"/>
          <p:nvPr/>
        </p:nvSpPr>
        <p:spPr>
          <a:xfrm>
            <a:off x="6356260" y="100491"/>
            <a:ext cx="53756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If 5 worldlines enter a spacetime box…</a:t>
            </a:r>
          </a:p>
          <a:p>
            <a:r>
              <a:rPr lang="en-GB" sz="4000" dirty="0"/>
              <a:t>… then 5 worldlines must leave.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44F25E-D4CF-4CBF-9DA3-5B8901298B13}"/>
                  </a:ext>
                </a:extLst>
              </p:cNvPr>
              <p:cNvSpPr txBox="1"/>
              <p:nvPr/>
            </p:nvSpPr>
            <p:spPr>
              <a:xfrm>
                <a:off x="6320620" y="3466207"/>
                <a:ext cx="5184077" cy="1529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4400" dirty="0"/>
                  <a:t> 4D “divergence” of flux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4400" dirty="0"/>
                  <a:t> is zero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44F25E-D4CF-4CBF-9DA3-5B8901298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20" y="3466207"/>
                <a:ext cx="5184077" cy="1529201"/>
              </a:xfrm>
              <a:prstGeom prst="rect">
                <a:avLst/>
              </a:prstGeom>
              <a:blipFill>
                <a:blip r:embed="rId9"/>
                <a:stretch>
                  <a:fillRect l="-4824" t="-8400" r="-4824" b="-18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482B270-F576-4811-9AC9-4987401A98FF}"/>
              </a:ext>
            </a:extLst>
          </p:cNvPr>
          <p:cNvGrpSpPr/>
          <p:nvPr/>
        </p:nvGrpSpPr>
        <p:grpSpPr>
          <a:xfrm>
            <a:off x="1769224" y="3594805"/>
            <a:ext cx="1552454" cy="1477391"/>
            <a:chOff x="1983812" y="3594805"/>
            <a:chExt cx="1552454" cy="147739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6EB50E-B366-4034-A56B-183756EBE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3812" y="3594805"/>
              <a:ext cx="279236" cy="584892"/>
            </a:xfrm>
            <a:prstGeom prst="straightConnector1">
              <a:avLst/>
            </a:prstGeom>
            <a:ln w="1079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33A6176-2C86-4513-B30A-9D2A8773C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2837" y="4453766"/>
              <a:ext cx="279236" cy="584892"/>
            </a:xfrm>
            <a:prstGeom prst="straightConnector1">
              <a:avLst/>
            </a:prstGeom>
            <a:ln w="1079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C7F61D-E79E-48F5-BF5C-8D861D7BE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672" y="4487304"/>
              <a:ext cx="279236" cy="584892"/>
            </a:xfrm>
            <a:prstGeom prst="straightConnector1">
              <a:avLst/>
            </a:prstGeom>
            <a:ln w="1079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6CF7864-F25E-4F59-A03B-82B18E64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112" y="4487304"/>
              <a:ext cx="279236" cy="584892"/>
            </a:xfrm>
            <a:prstGeom prst="straightConnector1">
              <a:avLst/>
            </a:prstGeom>
            <a:ln w="1079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50934AD-99CC-41F7-93AA-A6B6D256C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030" y="4475908"/>
              <a:ext cx="279236" cy="584892"/>
            </a:xfrm>
            <a:prstGeom prst="straightConnector1">
              <a:avLst/>
            </a:prstGeom>
            <a:ln w="1079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398980-F673-4B82-A91A-4C1E84374F37}"/>
              </a:ext>
            </a:extLst>
          </p:cNvPr>
          <p:cNvGrpSpPr/>
          <p:nvPr/>
        </p:nvGrpSpPr>
        <p:grpSpPr>
          <a:xfrm>
            <a:off x="2418506" y="2291024"/>
            <a:ext cx="1555594" cy="1459501"/>
            <a:chOff x="2630664" y="2291024"/>
            <a:chExt cx="1555594" cy="1459501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CA59E0C-77BC-4CB2-9502-B4E9CEC75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664" y="2291024"/>
              <a:ext cx="279236" cy="584892"/>
            </a:xfrm>
            <a:prstGeom prst="straightConnector1">
              <a:avLst/>
            </a:prstGeom>
            <a:ln w="1079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4A9A3A6-CBBF-49C7-86F2-E01CB4D1A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5499" y="2324562"/>
              <a:ext cx="279236" cy="584892"/>
            </a:xfrm>
            <a:prstGeom prst="straightConnector1">
              <a:avLst/>
            </a:prstGeom>
            <a:ln w="1079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B558321-F7A7-4B04-925B-0A1DC9664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4939" y="2324562"/>
              <a:ext cx="279236" cy="584892"/>
            </a:xfrm>
            <a:prstGeom prst="straightConnector1">
              <a:avLst/>
            </a:prstGeom>
            <a:ln w="1079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8CE081B-F9A8-4B7C-AA72-38B8EABEE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7022" y="3165633"/>
              <a:ext cx="279236" cy="584892"/>
            </a:xfrm>
            <a:prstGeom prst="straightConnector1">
              <a:avLst/>
            </a:prstGeom>
            <a:ln w="1079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C39D97B-B563-4B39-B5CB-5E1A5C6147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6907" y="2342245"/>
              <a:ext cx="279236" cy="584892"/>
            </a:xfrm>
            <a:prstGeom prst="straightConnector1">
              <a:avLst/>
            </a:prstGeom>
            <a:ln w="1079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2CEE3E0-6D71-4BB1-B75A-15F70E62B5FA}"/>
                  </a:ext>
                </a:extLst>
              </p:cNvPr>
              <p:cNvSpPr txBox="1"/>
              <p:nvPr/>
            </p:nvSpPr>
            <p:spPr>
              <a:xfrm>
                <a:off x="6118603" y="5092710"/>
                <a:ext cx="6053441" cy="1129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sz="4000" dirty="0"/>
                          <m:t> 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0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2CEE3E0-6D71-4BB1-B75A-15F70E62B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603" y="5092710"/>
                <a:ext cx="6053441" cy="11292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351A458-57D6-4C11-8CAB-A0A85B499DAC}"/>
              </a:ext>
            </a:extLst>
          </p:cNvPr>
          <p:cNvSpPr txBox="1"/>
          <p:nvPr/>
        </p:nvSpPr>
        <p:spPr>
          <a:xfrm>
            <a:off x="6048012" y="2738322"/>
            <a:ext cx="618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(particles don’t get created or destroyed)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4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69">
        <p:fade/>
      </p:transition>
    </mc:Choice>
    <mc:Fallback xmlns="">
      <p:transition spd="med" advTm="37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19219 -0.68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340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uiExpand="1" build="p"/>
      <p:bldP spid="61" grpId="0"/>
      <p:bldP spid="81" grpId="0"/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/>
              <p:nvPr/>
            </p:nvSpPr>
            <p:spPr>
              <a:xfrm>
                <a:off x="461915" y="0"/>
                <a:ext cx="8219681" cy="149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sz="5400" dirty="0"/>
                          <m:t> 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5" y="0"/>
                <a:ext cx="8219681" cy="149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9B6EBB4-E040-4FF3-948D-1279E261EE35}"/>
              </a:ext>
            </a:extLst>
          </p:cNvPr>
          <p:cNvGrpSpPr/>
          <p:nvPr/>
        </p:nvGrpSpPr>
        <p:grpSpPr>
          <a:xfrm>
            <a:off x="466884" y="1428960"/>
            <a:ext cx="8326636" cy="1858250"/>
            <a:chOff x="1532294" y="1428960"/>
            <a:chExt cx="8931362" cy="1858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/>
                <p:nvPr/>
              </p:nvSpPr>
              <p:spPr>
                <a:xfrm>
                  <a:off x="1532294" y="1887916"/>
                  <a:ext cx="8931362" cy="1399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          </m:t>
                      </m:r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r>
                        <a:rPr lang="en-GB" sz="5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5400" b="0" dirty="0">
                      <a:solidFill>
                        <a:schemeClr val="tx1"/>
                      </a:solidFill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294" y="1887916"/>
                  <a:ext cx="8931362" cy="13992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97BFA1A-D689-4DE0-BBD9-810557E82DBC}"/>
                </a:ext>
              </a:extLst>
            </p:cNvPr>
            <p:cNvSpPr/>
            <p:nvPr/>
          </p:nvSpPr>
          <p:spPr>
            <a:xfrm rot="5400000">
              <a:off x="5782222" y="-701276"/>
              <a:ext cx="599362" cy="4859834"/>
            </a:xfrm>
            <a:prstGeom prst="rightBrace">
              <a:avLst>
                <a:gd name="adj1" fmla="val 8333"/>
                <a:gd name="adj2" fmla="val 447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86FB62F6-F154-44CA-9A83-F5417BA1E82C}"/>
                </a:ext>
              </a:extLst>
            </p:cNvPr>
            <p:cNvSpPr/>
            <p:nvPr/>
          </p:nvSpPr>
          <p:spPr>
            <a:xfrm rot="5400000">
              <a:off x="2019801" y="1085250"/>
              <a:ext cx="309983" cy="1123636"/>
            </a:xfrm>
            <a:prstGeom prst="rightBrace">
              <a:avLst>
                <a:gd name="adj1" fmla="val 8333"/>
                <a:gd name="adj2" fmla="val 4815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ABB720-DD8B-4618-B5A8-FBABFA4D4CEA}"/>
              </a:ext>
            </a:extLst>
          </p:cNvPr>
          <p:cNvGrpSpPr/>
          <p:nvPr/>
        </p:nvGrpSpPr>
        <p:grpSpPr>
          <a:xfrm>
            <a:off x="6500419" y="3803432"/>
            <a:ext cx="2293102" cy="2293102"/>
            <a:chOff x="6902643" y="201940"/>
            <a:chExt cx="1785233" cy="17852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B2101-7C69-4E09-A7A5-33E8BA183DD5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6BE82F-86DF-4300-AFE1-AE27089D2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98FB6C-F5E6-4B70-9CE0-760E571CFC65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C457D8-2DA2-4571-AC32-5C52F280C8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E9696B-08EF-43B4-80A7-0ECD94C1A774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D0EADF-E38E-439B-9447-91ECAA718794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4A794-9C0C-4AFB-A441-31058275A756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2AD58F-AEF3-438D-BD2B-E4E1942E40E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F80671D-91FB-4E8D-B38A-96C7B7413524}"/>
              </a:ext>
            </a:extLst>
          </p:cNvPr>
          <p:cNvSpPr/>
          <p:nvPr/>
        </p:nvSpPr>
        <p:spPr>
          <a:xfrm>
            <a:off x="7587882" y="4895883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1AD4F-38F4-4BBE-9F33-BC7362417E42}"/>
              </a:ext>
            </a:extLst>
          </p:cNvPr>
          <p:cNvGrpSpPr/>
          <p:nvPr/>
        </p:nvGrpSpPr>
        <p:grpSpPr>
          <a:xfrm>
            <a:off x="54113" y="3545685"/>
            <a:ext cx="2818574" cy="2818574"/>
            <a:chOff x="6902643" y="201940"/>
            <a:chExt cx="1785233" cy="17852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78713B-D59F-42C1-89F7-435194DC0DB6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11150B-BF9E-417F-BC71-60D2D0BF8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D4D87A-0D54-4703-BA93-AE9CF1F0BF3D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C00529-FBA6-4B54-BDE1-95BBB7E4319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87DA74-4A55-4FB6-8AA1-490860B6D957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62B70F-4585-4AC3-A73D-D101EED90952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3DD0FF9-1499-4579-B5B3-97EAB9B30FFA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E487BA-6971-4D96-8D43-2CDC660CFF4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1513A9-E2F2-4808-9A77-1B6F32790B79}"/>
              </a:ext>
            </a:extLst>
          </p:cNvPr>
          <p:cNvSpPr/>
          <p:nvPr/>
        </p:nvSpPr>
        <p:spPr>
          <a:xfrm>
            <a:off x="556152" y="4373639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EFFC35-B60C-4D41-9D14-06D70F72C31E}"/>
              </a:ext>
            </a:extLst>
          </p:cNvPr>
          <p:cNvSpPr/>
          <p:nvPr/>
        </p:nvSpPr>
        <p:spPr>
          <a:xfrm>
            <a:off x="1418174" y="4907214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33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/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/>
              <p:nvPr/>
            </p:nvSpPr>
            <p:spPr>
              <a:xfrm>
                <a:off x="3073724" y="4895883"/>
                <a:ext cx="2562551" cy="139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24" y="4895883"/>
                <a:ext cx="2562551" cy="1399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/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/>
              <p:nvPr/>
            </p:nvSpPr>
            <p:spPr>
              <a:xfrm>
                <a:off x="9273311" y="4895883"/>
                <a:ext cx="2562551" cy="139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11" y="4895883"/>
                <a:ext cx="2562551" cy="1399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2C3463D-A87B-4515-B491-27483E7AFCA9}"/>
              </a:ext>
            </a:extLst>
          </p:cNvPr>
          <p:cNvSpPr/>
          <p:nvPr/>
        </p:nvSpPr>
        <p:spPr>
          <a:xfrm>
            <a:off x="1067298" y="3942226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9A9E3E-839D-44B3-8304-159E3747FA99}"/>
              </a:ext>
            </a:extLst>
          </p:cNvPr>
          <p:cNvCxnSpPr>
            <a:cxnSpLocks/>
          </p:cNvCxnSpPr>
          <p:nvPr/>
        </p:nvCxnSpPr>
        <p:spPr>
          <a:xfrm flipH="1">
            <a:off x="2031946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BD5C72-F273-48AE-982B-909962258AA9}"/>
              </a:ext>
            </a:extLst>
          </p:cNvPr>
          <p:cNvCxnSpPr>
            <a:cxnSpLocks/>
          </p:cNvCxnSpPr>
          <p:nvPr/>
        </p:nvCxnSpPr>
        <p:spPr>
          <a:xfrm flipH="1">
            <a:off x="552398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868ECA-3334-447B-B77D-40AFAB944DDE}"/>
              </a:ext>
            </a:extLst>
          </p:cNvPr>
          <p:cNvCxnSpPr>
            <a:cxnSpLocks/>
          </p:cNvCxnSpPr>
          <p:nvPr/>
        </p:nvCxnSpPr>
        <p:spPr>
          <a:xfrm flipH="1">
            <a:off x="2024438" y="394222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893DD1-E1AE-4FCD-B3FE-F4029A9AF60C}"/>
              </a:ext>
            </a:extLst>
          </p:cNvPr>
          <p:cNvCxnSpPr>
            <a:cxnSpLocks/>
          </p:cNvCxnSpPr>
          <p:nvPr/>
        </p:nvCxnSpPr>
        <p:spPr>
          <a:xfrm flipH="1">
            <a:off x="547837" y="3941448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C1A63B-6A28-44F1-BCFE-B5697B1208A6}"/>
              </a:ext>
            </a:extLst>
          </p:cNvPr>
          <p:cNvSpPr/>
          <p:nvPr/>
        </p:nvSpPr>
        <p:spPr>
          <a:xfrm>
            <a:off x="6673939" y="4407667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C975A8-7BA7-44CF-8A0C-53D20BF5C85B}"/>
              </a:ext>
            </a:extLst>
          </p:cNvPr>
          <p:cNvSpPr/>
          <p:nvPr/>
        </p:nvSpPr>
        <p:spPr>
          <a:xfrm>
            <a:off x="7185085" y="3976254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F2DABC-8F8F-4204-B67C-DAF4805BF875}"/>
              </a:ext>
            </a:extLst>
          </p:cNvPr>
          <p:cNvCxnSpPr>
            <a:cxnSpLocks/>
          </p:cNvCxnSpPr>
          <p:nvPr/>
        </p:nvCxnSpPr>
        <p:spPr>
          <a:xfrm flipH="1">
            <a:off x="8149733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D26A71-2205-48EC-8DAD-502173BAE4CA}"/>
              </a:ext>
            </a:extLst>
          </p:cNvPr>
          <p:cNvCxnSpPr>
            <a:cxnSpLocks/>
          </p:cNvCxnSpPr>
          <p:nvPr/>
        </p:nvCxnSpPr>
        <p:spPr>
          <a:xfrm flipH="1">
            <a:off x="6670185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D24030-D7E8-487B-B84B-648D961B3C6B}"/>
              </a:ext>
            </a:extLst>
          </p:cNvPr>
          <p:cNvCxnSpPr>
            <a:cxnSpLocks/>
          </p:cNvCxnSpPr>
          <p:nvPr/>
        </p:nvCxnSpPr>
        <p:spPr>
          <a:xfrm flipH="1">
            <a:off x="8142225" y="3976254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10760D-DE27-4FEE-848A-F16D8EEE9386}"/>
              </a:ext>
            </a:extLst>
          </p:cNvPr>
          <p:cNvCxnSpPr>
            <a:cxnSpLocks/>
          </p:cNvCxnSpPr>
          <p:nvPr/>
        </p:nvCxnSpPr>
        <p:spPr>
          <a:xfrm flipH="1">
            <a:off x="6665624" y="397547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DC0698-39E9-4BAF-B139-2423EE6D2E4C}"/>
              </a:ext>
            </a:extLst>
          </p:cNvPr>
          <p:cNvGrpSpPr/>
          <p:nvPr/>
        </p:nvGrpSpPr>
        <p:grpSpPr>
          <a:xfrm>
            <a:off x="0" y="3357563"/>
            <a:ext cx="12192000" cy="3500437"/>
            <a:chOff x="0" y="3357563"/>
            <a:chExt cx="12192000" cy="350043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AD9075-DDF0-4B3A-83BA-DB37E38115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57563"/>
              <a:ext cx="121920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2F2F7-12E6-4930-8DA0-867929FB163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57563"/>
              <a:ext cx="0" cy="350043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28781E-3322-4BAA-A2FC-3D136197ABBB}"/>
                  </a:ext>
                </a:extLst>
              </p:cNvPr>
              <p:cNvSpPr txBox="1"/>
              <p:nvPr/>
            </p:nvSpPr>
            <p:spPr>
              <a:xfrm>
                <a:off x="8793521" y="231883"/>
                <a:ext cx="3279522" cy="9902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5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5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GB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dirty="0"/>
                  <a:t> 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E28781E-3322-4BAA-A2FC-3D136197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521" y="231883"/>
                <a:ext cx="3279522" cy="990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1EBB808-F5F3-44D4-9032-F82F5E0301A7}"/>
              </a:ext>
            </a:extLst>
          </p:cNvPr>
          <p:cNvSpPr txBox="1"/>
          <p:nvPr/>
        </p:nvSpPr>
        <p:spPr>
          <a:xfrm>
            <a:off x="9036509" y="1661792"/>
            <a:ext cx="3009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“Continuity Equation”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489B8AC-0AFB-448A-8046-42B023D40E3F}"/>
                  </a:ext>
                </a:extLst>
              </p:cNvPr>
              <p:cNvSpPr txBox="1"/>
              <p:nvPr/>
            </p:nvSpPr>
            <p:spPr>
              <a:xfrm>
                <a:off x="364237" y="6186484"/>
                <a:ext cx="19692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GB" sz="4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GB" sz="4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489B8AC-0AFB-448A-8046-42B023D40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37" y="6186484"/>
                <a:ext cx="196925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1B67D9-7A84-4DE1-9CE9-6A5C7D65A909}"/>
                  </a:ext>
                </a:extLst>
              </p:cNvPr>
              <p:cNvSpPr txBox="1"/>
              <p:nvPr/>
            </p:nvSpPr>
            <p:spPr>
              <a:xfrm>
                <a:off x="6574776" y="6193108"/>
                <a:ext cx="19692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GB" sz="4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GB" sz="40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1B67D9-7A84-4DE1-9CE9-6A5C7D65A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76" y="6193108"/>
                <a:ext cx="196925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B1EE21-E441-4647-9C09-1CCB990C88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120" y="-24840"/>
              <a:ext cx="11265840" cy="640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B1EE21-E441-4647-9C09-1CCB990C8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760" y="-34200"/>
                <a:ext cx="11284560" cy="642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72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7"/>
    </mc:Choice>
    <mc:Fallback xmlns="">
      <p:transition spd="slow" advTm="3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6" grpId="0" animBg="1"/>
      <p:bldP spid="35" grpId="0"/>
      <p:bldP spid="36" grpId="0"/>
      <p:bldP spid="41" grpId="0"/>
      <p:bldP spid="42" grpId="0"/>
      <p:bldP spid="43" grpId="0" animBg="1"/>
      <p:bldP spid="54" grpId="0" animBg="1"/>
      <p:bldP spid="55" grpId="0" animBg="1"/>
      <p:bldP spid="49" grpId="0" animBg="1"/>
      <p:bldP spid="51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3FCBB-5095-4F7C-9A10-42E3E5F5DC2C}"/>
                  </a:ext>
                </a:extLst>
              </p:cNvPr>
              <p:cNvSpPr txBox="1"/>
              <p:nvPr/>
            </p:nvSpPr>
            <p:spPr>
              <a:xfrm>
                <a:off x="336388" y="191553"/>
                <a:ext cx="14730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3FCBB-5095-4F7C-9A10-42E3E5F5D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8" y="191553"/>
                <a:ext cx="14730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86F3F-751C-4530-B347-A5A993D11EC1}"/>
                  </a:ext>
                </a:extLst>
              </p:cNvPr>
              <p:cNvSpPr txBox="1"/>
              <p:nvPr/>
            </p:nvSpPr>
            <p:spPr>
              <a:xfrm>
                <a:off x="204623" y="1865777"/>
                <a:ext cx="159543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D86F3F-751C-4530-B347-A5A993D11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3" y="1865777"/>
                <a:ext cx="159543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78DDF-9C00-4D85-A69F-1427487DE457}"/>
                  </a:ext>
                </a:extLst>
              </p:cNvPr>
              <p:cNvSpPr txBox="1"/>
              <p:nvPr/>
            </p:nvSpPr>
            <p:spPr>
              <a:xfrm>
                <a:off x="204623" y="3633516"/>
                <a:ext cx="160127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78DDF-9C00-4D85-A69F-1427487DE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3" y="3633516"/>
                <a:ext cx="160127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94E46C-3422-44B5-A649-7746E95630C1}"/>
                  </a:ext>
                </a:extLst>
              </p:cNvPr>
              <p:cNvSpPr txBox="1"/>
              <p:nvPr/>
            </p:nvSpPr>
            <p:spPr>
              <a:xfrm>
                <a:off x="204623" y="5466118"/>
                <a:ext cx="15570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94E46C-3422-44B5-A649-7746E956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23" y="5466118"/>
                <a:ext cx="155702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D8FEAF-5D41-436E-B69B-1131886F7080}"/>
                  </a:ext>
                </a:extLst>
              </p:cNvPr>
              <p:cNvSpPr txBox="1"/>
              <p:nvPr/>
            </p:nvSpPr>
            <p:spPr>
              <a:xfrm>
                <a:off x="1941185" y="28944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D8FEAF-5D41-436E-B69B-1131886F7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85" y="28944"/>
                <a:ext cx="3298538" cy="1525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7202E0-D3FD-4C5E-8C33-571C3C027027}"/>
                  </a:ext>
                </a:extLst>
              </p:cNvPr>
              <p:cNvSpPr txBox="1"/>
              <p:nvPr/>
            </p:nvSpPr>
            <p:spPr>
              <a:xfrm>
                <a:off x="1941185" y="1773744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7202E0-D3FD-4C5E-8C33-571C3C027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85" y="1773744"/>
                <a:ext cx="3298538" cy="1525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F37B7D-9D29-4559-B83E-3E8180CC0CA0}"/>
                  </a:ext>
                </a:extLst>
              </p:cNvPr>
              <p:cNvSpPr txBox="1"/>
              <p:nvPr/>
            </p:nvSpPr>
            <p:spPr>
              <a:xfrm>
                <a:off x="1941185" y="3498007"/>
                <a:ext cx="3298538" cy="1422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F37B7D-9D29-4559-B83E-3E8180CC0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85" y="3498007"/>
                <a:ext cx="3298538" cy="1422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BA982-6E10-423C-ACAE-9087F99604A1}"/>
                  </a:ext>
                </a:extLst>
              </p:cNvPr>
              <p:cNvSpPr txBox="1"/>
              <p:nvPr/>
            </p:nvSpPr>
            <p:spPr>
              <a:xfrm>
                <a:off x="1941185" y="5316961"/>
                <a:ext cx="3298538" cy="1525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6BA982-6E10-423C-ACAE-9087F9960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85" y="5316961"/>
                <a:ext cx="3298538" cy="1525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4C193-40ED-444C-BAF2-D729C067DF55}"/>
                  </a:ext>
                </a:extLst>
              </p:cNvPr>
              <p:cNvSpPr txBox="1"/>
              <p:nvPr/>
            </p:nvSpPr>
            <p:spPr>
              <a:xfrm>
                <a:off x="5172270" y="1773744"/>
                <a:ext cx="4009830" cy="153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4C193-40ED-444C-BAF2-D729C067D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270" y="1773744"/>
                <a:ext cx="4009830" cy="1532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F7686C-BCE3-4DD6-8576-4150D2D7EE28}"/>
                  </a:ext>
                </a:extLst>
              </p:cNvPr>
              <p:cNvSpPr txBox="1"/>
              <p:nvPr/>
            </p:nvSpPr>
            <p:spPr>
              <a:xfrm>
                <a:off x="9403285" y="2028685"/>
                <a:ext cx="25840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F7686C-BCE3-4DD6-8576-4150D2D7E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285" y="2028685"/>
                <a:ext cx="2584092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93405-C120-4A86-BF77-28FE31A64046}"/>
                  </a:ext>
                </a:extLst>
              </p:cNvPr>
              <p:cNvSpPr txBox="1"/>
              <p:nvPr/>
            </p:nvSpPr>
            <p:spPr>
              <a:xfrm>
                <a:off x="5146778" y="3489715"/>
                <a:ext cx="4009830" cy="153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993405-C120-4A86-BF77-28FE31A64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78" y="3489715"/>
                <a:ext cx="4009830" cy="1532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3CB948-71B8-4B5E-AD8B-CCE454D3D4F8}"/>
                  </a:ext>
                </a:extLst>
              </p:cNvPr>
              <p:cNvSpPr txBox="1"/>
              <p:nvPr/>
            </p:nvSpPr>
            <p:spPr>
              <a:xfrm>
                <a:off x="9377793" y="3744656"/>
                <a:ext cx="25840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6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3CB948-71B8-4B5E-AD8B-CCE454D3D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793" y="3744656"/>
                <a:ext cx="258409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59D5F-1A17-4793-946D-3C2720AAEEE1}"/>
                  </a:ext>
                </a:extLst>
              </p:cNvPr>
              <p:cNvSpPr txBox="1"/>
              <p:nvPr/>
            </p:nvSpPr>
            <p:spPr>
              <a:xfrm>
                <a:off x="5172270" y="5286922"/>
                <a:ext cx="4009830" cy="153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059D5F-1A17-4793-946D-3C2720AAE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270" y="5286922"/>
                <a:ext cx="4009830" cy="1532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352BB4-D2C1-459D-929A-05611250D25C}"/>
                  </a:ext>
                </a:extLst>
              </p:cNvPr>
              <p:cNvSpPr txBox="1"/>
              <p:nvPr/>
            </p:nvSpPr>
            <p:spPr>
              <a:xfrm>
                <a:off x="9403285" y="5541863"/>
                <a:ext cx="25840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GB" sz="6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352BB4-D2C1-459D-929A-05611250D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285" y="5541863"/>
                <a:ext cx="2584092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81F5D2-B2E0-4BB4-AF5B-927B30333275}"/>
                  </a:ext>
                </a:extLst>
              </p:cNvPr>
              <p:cNvSpPr txBox="1"/>
              <p:nvPr/>
            </p:nvSpPr>
            <p:spPr>
              <a:xfrm>
                <a:off x="5239723" y="246104"/>
                <a:ext cx="15523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6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81F5D2-B2E0-4BB4-AF5B-927B30333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23" y="246104"/>
                <a:ext cx="1552380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7718B5-A066-4EBC-A3BE-7BA9E8323F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640" y="2374560"/>
              <a:ext cx="11399040" cy="436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7718B5-A066-4EBC-A3BE-7BA9E8323F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7280" y="2365200"/>
                <a:ext cx="11417760" cy="437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61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67"/>
    </mc:Choice>
    <mc:Fallback xmlns="">
      <p:transition spd="slow" advTm="35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85272-0D65-468B-B623-260956296DE3}"/>
                  </a:ext>
                </a:extLst>
              </p:cNvPr>
              <p:cNvSpPr txBox="1"/>
              <p:nvPr/>
            </p:nvSpPr>
            <p:spPr>
              <a:xfrm>
                <a:off x="248623" y="133350"/>
                <a:ext cx="8800127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885272-0D65-468B-B623-260956296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3" y="133350"/>
                <a:ext cx="8800127" cy="3192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C95570-1140-42C9-8C21-D0DE1C324A84}"/>
                  </a:ext>
                </a:extLst>
              </p:cNvPr>
              <p:cNvSpPr txBox="1"/>
              <p:nvPr/>
            </p:nvSpPr>
            <p:spPr>
              <a:xfrm>
                <a:off x="248623" y="3741660"/>
                <a:ext cx="7542828" cy="284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3-velocity is relative:</a:t>
                </a:r>
                <a:endParaRPr lang="en-GB" sz="5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54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GB" sz="5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GB" sz="5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GB" sz="5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C95570-1140-42C9-8C21-D0DE1C324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3" y="3741660"/>
                <a:ext cx="7542828" cy="2844433"/>
              </a:xfrm>
              <a:prstGeom prst="rect">
                <a:avLst/>
              </a:prstGeom>
              <a:blipFill>
                <a:blip r:embed="rId4"/>
                <a:stretch>
                  <a:fillRect l="-4365" t="-60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F2E146-5EF4-419E-8FF3-B1C1A1E741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98920" y="944640"/>
              <a:ext cx="2729520" cy="226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F2E146-5EF4-419E-8FF3-B1C1A1E741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9560" y="935280"/>
                <a:ext cx="2748240" cy="228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94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6"/>
    </mc:Choice>
    <mc:Fallback xmlns="">
      <p:transition spd="slow" advTm="1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>
            <a:off x="493485" y="3359488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689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1D Number density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</m:oMath>
                </a14:m>
                <a:endParaRPr lang="en-CA" sz="4000" dirty="0"/>
              </a:p>
              <a:p>
                <a:r>
                  <a:rPr lang="en-CA" sz="4000" dirty="0"/>
                  <a:t>Pick a constant time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689711"/>
              </a:xfrm>
              <a:prstGeom prst="rect">
                <a:avLst/>
              </a:prstGeom>
              <a:blipFill>
                <a:blip r:embed="rId4"/>
                <a:stretch>
                  <a:fillRect l="-3893" t="-1814" b="-61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AA8FDC-CA99-437D-B097-A26D888A9746}"/>
              </a:ext>
            </a:extLst>
          </p:cNvPr>
          <p:cNvGrpSpPr/>
          <p:nvPr/>
        </p:nvGrpSpPr>
        <p:grpSpPr>
          <a:xfrm>
            <a:off x="2567891" y="2316818"/>
            <a:ext cx="2544532" cy="1131549"/>
            <a:chOff x="2567891" y="2316818"/>
            <a:chExt cx="2544532" cy="113154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02AB57-1DB6-4F6B-97BD-B0FD2A147849}"/>
                </a:ext>
              </a:extLst>
            </p:cNvPr>
            <p:cNvSpPr/>
            <p:nvPr/>
          </p:nvSpPr>
          <p:spPr>
            <a:xfrm>
              <a:off x="2567891" y="3268085"/>
              <a:ext cx="1733544" cy="180282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/>
                <p:nvPr/>
              </p:nvSpPr>
              <p:spPr>
                <a:xfrm>
                  <a:off x="4227075" y="2316818"/>
                  <a:ext cx="88534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075" y="2316818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6049110" y="2781534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2781534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6CE7CE9-2320-43DD-B114-FEF06B49B30A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6CE7CE9-2320-43DD-B114-FEF06B49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DC315C-F21A-4532-AD08-A7DD8325B1FB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DC315C-F21A-4532-AD08-A7DD8325B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AAC04A-2EA4-4644-8260-1EB10C393564}"/>
                  </a:ext>
                </a:extLst>
              </p:cNvPr>
              <p:cNvSpPr txBox="1"/>
              <p:nvPr/>
            </p:nvSpPr>
            <p:spPr>
              <a:xfrm>
                <a:off x="6730158" y="5195055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AAC04A-2EA4-4644-8260-1EB10C39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58" y="5195055"/>
                <a:ext cx="3351191" cy="15554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88A112-422F-428A-82F8-DCA5056631AA}"/>
                  </a:ext>
                </a:extLst>
              </p:cNvPr>
              <p:cNvSpPr txBox="1"/>
              <p:nvPr/>
            </p:nvSpPr>
            <p:spPr>
              <a:xfrm>
                <a:off x="10032595" y="5422416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88A112-422F-428A-82F8-DCA505663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595" y="5422416"/>
                <a:ext cx="1776490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C672F4E-47C1-4AB1-B883-A1DDC769746E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F8597D-FB16-43BC-8DE2-C905C28A2931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65E409F-EAC0-4B57-B9DF-1AB54E74CFB9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AEA70AC-2EC2-432C-85BC-8CD271CFBE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0F483B9-D1FC-43C6-B03B-01ABE9D83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07EAE6D2-79F6-4376-A7F7-6D1EFFC3E8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15F61D-B737-42A2-B05C-2C929DE49268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392757-05CE-41B9-B985-E2B889308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 descr="Ford Mustang, Car, Racing Car, Sports Car, Automobile">
              <a:extLst>
                <a:ext uri="{FF2B5EF4-FFF2-40B4-BE49-F238E27FC236}">
                  <a16:creationId xmlns:a16="http://schemas.microsoft.com/office/drawing/2014/main" id="{0A3B2D10-D18E-4016-9250-FC4AF8C13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ECD8383-AF50-4BA0-B4DD-362BD613B9A5}"/>
              </a:ext>
            </a:extLst>
          </p:cNvPr>
          <p:cNvGrpSpPr/>
          <p:nvPr/>
        </p:nvGrpSpPr>
        <p:grpSpPr>
          <a:xfrm>
            <a:off x="623989" y="3464145"/>
            <a:ext cx="2501290" cy="3444245"/>
            <a:chOff x="377431" y="3805161"/>
            <a:chExt cx="2459870" cy="338720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C48954-A254-4687-90A2-C44D5F23DB78}"/>
                </a:ext>
              </a:extLst>
            </p:cNvPr>
            <p:cNvGrpSpPr/>
            <p:nvPr/>
          </p:nvGrpSpPr>
          <p:grpSpPr>
            <a:xfrm>
              <a:off x="377431" y="4449938"/>
              <a:ext cx="1794244" cy="1831290"/>
              <a:chOff x="360240" y="4426621"/>
              <a:chExt cx="1794244" cy="1831290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9756413-8F4F-4EA3-96B7-E0670F7540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40" y="6257911"/>
                <a:ext cx="1794244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7D93028-838A-4231-98C9-851DD7D5A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903" y="4426621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7C17747-ADE0-4497-A893-EF55F8331889}"/>
                    </a:ext>
                  </a:extLst>
                </p:cNvPr>
                <p:cNvSpPr txBox="1"/>
                <p:nvPr/>
              </p:nvSpPr>
              <p:spPr>
                <a:xfrm>
                  <a:off x="2046970" y="6267500"/>
                  <a:ext cx="790331" cy="92486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6838DD-EFD5-4F30-B812-094BEDAF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970" y="6267500"/>
                  <a:ext cx="790331" cy="9248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E767473-27E8-4B8E-B099-E29548F953E0}"/>
                    </a:ext>
                  </a:extLst>
                </p:cNvPr>
                <p:cNvSpPr txBox="1"/>
                <p:nvPr/>
              </p:nvSpPr>
              <p:spPr>
                <a:xfrm>
                  <a:off x="1266275" y="3805161"/>
                  <a:ext cx="740530" cy="90835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A547C2F-0595-4095-8130-97DC2BA9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275" y="3805161"/>
                  <a:ext cx="740530" cy="90835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C9588E-0C3F-4D36-981C-F0BC663A7A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2880" y="3089520"/>
              <a:ext cx="10333080" cy="382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C9588E-0C3F-4D36-981C-F0BC663A7A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3520" y="3080160"/>
                <a:ext cx="10351800" cy="384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361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574"/>
    </mc:Choice>
    <mc:Fallback xmlns="">
      <p:transition advTm="24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3" grpId="0"/>
      <p:bldP spid="106" grpId="0"/>
      <p:bldP spid="107" grpId="0"/>
      <p:bldP spid="48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 flipV="1">
            <a:off x="2605430" y="1455043"/>
            <a:ext cx="2290301" cy="4554447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D02AB57-1DB6-4F6B-97BD-B0FD2A147849}"/>
              </a:ext>
            </a:extLst>
          </p:cNvPr>
          <p:cNvSpPr/>
          <p:nvPr/>
        </p:nvSpPr>
        <p:spPr>
          <a:xfrm rot="17804891">
            <a:off x="2861428" y="3399469"/>
            <a:ext cx="2032921" cy="18145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 </a:t>
            </a:r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096001" y="177771"/>
                <a:ext cx="5706766" cy="257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1D Number current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</m:oMath>
                </a14:m>
                <a:endParaRPr lang="en-CA" sz="4000" dirty="0"/>
              </a:p>
              <a:p>
                <a:r>
                  <a:rPr lang="en-CA" sz="4000" dirty="0"/>
                  <a:t>Pick a constant position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77771"/>
                <a:ext cx="5706766" cy="2573140"/>
              </a:xfrm>
              <a:prstGeom prst="rect">
                <a:avLst/>
              </a:prstGeom>
              <a:blipFill>
                <a:blip r:embed="rId4"/>
                <a:stretch>
                  <a:fillRect l="-3739" t="-3318" b="-9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/>
              <p:nvPr/>
            </p:nvSpPr>
            <p:spPr>
              <a:xfrm>
                <a:off x="4060897" y="3434961"/>
                <a:ext cx="885348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897" y="3434961"/>
                <a:ext cx="885348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/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/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0096FC-01BD-451F-BE0F-AE2DE08303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6600" y="2674800"/>
              <a:ext cx="8553960" cy="386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0096FC-01BD-451F-BE0F-AE2DE0830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7240" y="2665440"/>
                <a:ext cx="8572680" cy="38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1A459A6-4A74-4771-9964-F413298EA6F4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5CCC19-A3B5-709F-5903-64F2CD5AF8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Ford Mustang, Car, Racing Car, Sports Car, Automobile">
              <a:extLst>
                <a:ext uri="{FF2B5EF4-FFF2-40B4-BE49-F238E27FC236}">
                  <a16:creationId xmlns:a16="http://schemas.microsoft.com/office/drawing/2014/main" id="{2E8A2121-C6B8-DEE5-1615-E717A2170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64C5E7-6752-439A-A700-6F58CFF4D5DD}"/>
              </a:ext>
            </a:extLst>
          </p:cNvPr>
          <p:cNvGrpSpPr/>
          <p:nvPr/>
        </p:nvGrpSpPr>
        <p:grpSpPr>
          <a:xfrm>
            <a:off x="623989" y="3464145"/>
            <a:ext cx="2501290" cy="3444245"/>
            <a:chOff x="377431" y="3805161"/>
            <a:chExt cx="2459870" cy="338720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CC6F5E-11B9-46C0-AA42-AE8DE8FB90A9}"/>
                </a:ext>
              </a:extLst>
            </p:cNvPr>
            <p:cNvGrpSpPr/>
            <p:nvPr/>
          </p:nvGrpSpPr>
          <p:grpSpPr>
            <a:xfrm>
              <a:off x="377431" y="4449938"/>
              <a:ext cx="1794244" cy="1831290"/>
              <a:chOff x="360240" y="4426621"/>
              <a:chExt cx="1794244" cy="18312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7CE81E1-0EB2-4B19-8616-C75429167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40" y="6257911"/>
                <a:ext cx="1794244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52CE694-67E2-420D-ABEB-65A4823B2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903" y="4426621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62739D9-0614-485A-8CDB-195F3DED612F}"/>
                    </a:ext>
                  </a:extLst>
                </p:cNvPr>
                <p:cNvSpPr txBox="1"/>
                <p:nvPr/>
              </p:nvSpPr>
              <p:spPr>
                <a:xfrm>
                  <a:off x="2046970" y="6267500"/>
                  <a:ext cx="790331" cy="92486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6838DD-EFD5-4F30-B812-094BEDAF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6970" y="6267500"/>
                  <a:ext cx="790331" cy="9248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C5FB14-B4ED-48E8-B99F-5D6305A8C44D}"/>
                    </a:ext>
                  </a:extLst>
                </p:cNvPr>
                <p:cNvSpPr txBox="1"/>
                <p:nvPr/>
              </p:nvSpPr>
              <p:spPr>
                <a:xfrm>
                  <a:off x="1266275" y="3805161"/>
                  <a:ext cx="740530" cy="90835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A547C2F-0595-4095-8130-97DC2BA9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275" y="3805161"/>
                  <a:ext cx="740530" cy="90835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963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52">
        <p:fade/>
      </p:transition>
    </mc:Choice>
    <mc:Fallback xmlns="">
      <p:transition spd="med" advTm="18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5" grpId="0"/>
      <p:bldP spid="96" grpId="0" animBg="1"/>
      <p:bldP spid="103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CA9D5-DAE2-4251-99AD-CF818CA7395B}"/>
              </a:ext>
            </a:extLst>
          </p:cNvPr>
          <p:cNvSpPr txBox="1"/>
          <p:nvPr/>
        </p:nvSpPr>
        <p:spPr>
          <a:xfrm>
            <a:off x="145307" y="177191"/>
            <a:ext cx="11103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Upgrade to Special Relativity: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D007B-E020-4D99-B54F-55EC87E6B341}"/>
              </a:ext>
            </a:extLst>
          </p:cNvPr>
          <p:cNvGrpSpPr/>
          <p:nvPr/>
        </p:nvGrpSpPr>
        <p:grpSpPr>
          <a:xfrm>
            <a:off x="129077" y="985343"/>
            <a:ext cx="4810202" cy="5835655"/>
            <a:chOff x="129077" y="985343"/>
            <a:chExt cx="4810202" cy="583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/>
                <p:nvPr/>
              </p:nvSpPr>
              <p:spPr>
                <a:xfrm>
                  <a:off x="414948" y="5295452"/>
                  <a:ext cx="4524331" cy="1525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60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CA" sz="60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GB" sz="6000" b="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948" y="5295452"/>
                  <a:ext cx="4524331" cy="15255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5E49A5E-4AA5-4276-8265-B07736CCEB83}"/>
                </a:ext>
              </a:extLst>
            </p:cNvPr>
            <p:cNvGrpSpPr/>
            <p:nvPr/>
          </p:nvGrpSpPr>
          <p:grpSpPr>
            <a:xfrm>
              <a:off x="129077" y="985343"/>
              <a:ext cx="3621957" cy="4301607"/>
              <a:chOff x="129077" y="985343"/>
              <a:chExt cx="3621957" cy="430160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9FC847F-6864-498A-94D7-DA8A317580E3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36" name="Parallelogram 35">
                  <a:extLst>
                    <a:ext uri="{FF2B5EF4-FFF2-40B4-BE49-F238E27FC236}">
                      <a16:creationId xmlns:a16="http://schemas.microsoft.com/office/drawing/2014/main" id="{0AEF9CA6-68C3-4D28-A674-E97E12E17186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Parallelogram 34">
                  <a:extLst>
                    <a:ext uri="{FF2B5EF4-FFF2-40B4-BE49-F238E27FC236}">
                      <a16:creationId xmlns:a16="http://schemas.microsoft.com/office/drawing/2014/main" id="{0A8A81EC-D95C-4F2E-9097-9B70955C356B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142871F-DD9F-4715-833B-8EC344A53D97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B5A258C-A97E-4D22-B41F-0884968D7E23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5D0B3F5-BD6F-4DB7-94F2-9CB86DD8FD18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FE407C9-635E-44F2-A986-43CD9EA5C168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505FA81-7FDD-4659-A3D8-62AC3E99D5C6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BBA642C-A92B-4D5F-ABE5-2864454E7A2E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6182DFB-7530-417D-B75A-F55EAB7F9B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5F948F4-355F-4D12-B595-FDC984D21D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B434F9F-5DEB-4712-B03E-B19934E73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1FACC7F-3E16-4393-9CA8-DF8514F1E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52C4D05-FCF7-482D-867F-E323A03F0F7A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20862FE-7ECD-477D-978D-9FD1D32E49FF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CB3E8E9-2440-4CD9-A94B-26B924EA137D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16440D4-A8B7-4532-AE6D-73851438F6A9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8B82D1E-1CF5-42C3-9E67-98418EF62655}"/>
                  </a:ext>
                </a:extLst>
              </p:cNvPr>
              <p:cNvGrpSpPr/>
              <p:nvPr/>
            </p:nvGrpSpPr>
            <p:grpSpPr>
              <a:xfrm>
                <a:off x="1808808" y="1018767"/>
                <a:ext cx="1924051" cy="1180156"/>
                <a:chOff x="334136" y="6687934"/>
                <a:chExt cx="1924051" cy="1180156"/>
              </a:xfrm>
            </p:grpSpPr>
            <p:sp>
              <p:nvSpPr>
                <p:cNvPr id="50" name="Left Brace 49">
                  <a:extLst>
                    <a:ext uri="{FF2B5EF4-FFF2-40B4-BE49-F238E27FC236}">
                      <a16:creationId xmlns:a16="http://schemas.microsoft.com/office/drawing/2014/main" id="{B23031B1-0B1F-4BC0-AA9F-C17B780138EE}"/>
                    </a:ext>
                  </a:extLst>
                </p:cNvPr>
                <p:cNvSpPr/>
                <p:nvPr/>
              </p:nvSpPr>
              <p:spPr>
                <a:xfrm rot="5400000">
                  <a:off x="1116295" y="6726197"/>
                  <a:ext cx="359734" cy="1924051"/>
                </a:xfrm>
                <a:prstGeom prst="leftBrac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B32B97D-FAB1-413E-93A9-74B48B1B7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13" y="6687934"/>
                      <a:ext cx="87258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B32B97D-FAB1-413E-93A9-74B48B1B7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13" y="6687934"/>
                      <a:ext cx="872588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AD0E1F5-EB75-4F0F-944C-01281549AAE1}"/>
                  </a:ext>
                </a:extLst>
              </p:cNvPr>
              <p:cNvSpPr txBox="1"/>
              <p:nvPr/>
            </p:nvSpPr>
            <p:spPr>
              <a:xfrm>
                <a:off x="129077" y="985343"/>
                <a:ext cx="164069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0" dirty="0"/>
                  <a:t>Rest frame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CF2D7A-BAAE-459B-966A-EAEEA459D9C3}"/>
              </a:ext>
            </a:extLst>
          </p:cNvPr>
          <p:cNvGrpSpPr/>
          <p:nvPr/>
        </p:nvGrpSpPr>
        <p:grpSpPr>
          <a:xfrm>
            <a:off x="5922840" y="946014"/>
            <a:ext cx="6269161" cy="5866482"/>
            <a:chOff x="5922840" y="946014"/>
            <a:chExt cx="6269161" cy="58664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B98740-54DC-4681-B9DE-2B35F8E31929}"/>
                    </a:ext>
                  </a:extLst>
                </p:cNvPr>
                <p:cNvSpPr txBox="1"/>
                <p:nvPr/>
              </p:nvSpPr>
              <p:spPr>
                <a:xfrm>
                  <a:off x="7150101" y="5286950"/>
                  <a:ext cx="5041900" cy="15255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6000" dirty="0"/>
                            <m:t>½</m:t>
                          </m:r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CA" sz="60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den>
                      </m:f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6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GB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B98740-54DC-4681-B9DE-2B35F8E31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0101" y="5286950"/>
                  <a:ext cx="5041900" cy="15255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02C1BB1-3127-476C-9887-46E27CA9D919}"/>
                </a:ext>
              </a:extLst>
            </p:cNvPr>
            <p:cNvGrpSpPr/>
            <p:nvPr/>
          </p:nvGrpSpPr>
          <p:grpSpPr>
            <a:xfrm>
              <a:off x="8672953" y="946014"/>
              <a:ext cx="2718910" cy="1236130"/>
              <a:chOff x="8672953" y="946014"/>
              <a:chExt cx="2718910" cy="123613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8311656-7096-4057-B2B1-E1A8976BDBEE}"/>
                  </a:ext>
                </a:extLst>
              </p:cNvPr>
              <p:cNvSpPr txBox="1"/>
              <p:nvPr/>
            </p:nvSpPr>
            <p:spPr>
              <a:xfrm>
                <a:off x="8672953" y="992086"/>
                <a:ext cx="20217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0" dirty="0"/>
                  <a:t>Length contraction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C7CAF15-6A60-4C72-8B05-CA2203B7790B}"/>
                  </a:ext>
                </a:extLst>
              </p:cNvPr>
              <p:cNvGrpSpPr/>
              <p:nvPr/>
            </p:nvGrpSpPr>
            <p:grpSpPr>
              <a:xfrm>
                <a:off x="10112691" y="946014"/>
                <a:ext cx="1279172" cy="1236130"/>
                <a:chOff x="334137" y="6631960"/>
                <a:chExt cx="1279172" cy="1236130"/>
              </a:xfrm>
            </p:grpSpPr>
            <p:sp>
              <p:nvSpPr>
                <p:cNvPr id="53" name="Left Brace 52">
                  <a:extLst>
                    <a:ext uri="{FF2B5EF4-FFF2-40B4-BE49-F238E27FC236}">
                      <a16:creationId xmlns:a16="http://schemas.microsoft.com/office/drawing/2014/main" id="{2B3D2C60-B094-4714-B875-8977FFB07E50}"/>
                    </a:ext>
                  </a:extLst>
                </p:cNvPr>
                <p:cNvSpPr/>
                <p:nvPr/>
              </p:nvSpPr>
              <p:spPr>
                <a:xfrm rot="5400000">
                  <a:off x="802246" y="7057027"/>
                  <a:ext cx="342954" cy="1279172"/>
                </a:xfrm>
                <a:prstGeom prst="leftBrac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0EA56A3-9861-4EF7-B8EF-96FA5ABB14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7709" y="6631960"/>
                      <a:ext cx="87258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GB" sz="4000" dirty="0"/>
                              <m:t>½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0EA56A3-9861-4EF7-B8EF-96FA5ABB14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7709" y="6631960"/>
                      <a:ext cx="872588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7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15982B6-672F-4270-94BD-B1347339FF93}"/>
                </a:ext>
              </a:extLst>
            </p:cNvPr>
            <p:cNvGrpSpPr/>
            <p:nvPr/>
          </p:nvGrpSpPr>
          <p:grpSpPr>
            <a:xfrm>
              <a:off x="7150100" y="2378372"/>
              <a:ext cx="4253842" cy="2904520"/>
              <a:chOff x="7150100" y="2378372"/>
              <a:chExt cx="4253842" cy="290452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759828D-743F-4835-AE8F-75D0C9144E9F}"/>
                  </a:ext>
                </a:extLst>
              </p:cNvPr>
              <p:cNvGrpSpPr/>
              <p:nvPr/>
            </p:nvGrpSpPr>
            <p:grpSpPr>
              <a:xfrm>
                <a:off x="9099115" y="2378372"/>
                <a:ext cx="2304827" cy="2904520"/>
                <a:chOff x="8185332" y="1390878"/>
                <a:chExt cx="2304827" cy="290452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296C8FAD-FC5A-4CD4-BC07-8837DE051F4A}"/>
                    </a:ext>
                  </a:extLst>
                </p:cNvPr>
                <p:cNvGrpSpPr/>
                <p:nvPr/>
              </p:nvGrpSpPr>
              <p:grpSpPr>
                <a:xfrm>
                  <a:off x="8185332" y="1416639"/>
                  <a:ext cx="2299523" cy="2878759"/>
                  <a:chOff x="1454019" y="1416639"/>
                  <a:chExt cx="2299523" cy="2878759"/>
                </a:xfrm>
              </p:grpSpPr>
              <p:sp>
                <p:nvSpPr>
                  <p:cNvPr id="43" name="Parallelogram 42">
                    <a:extLst>
                      <a:ext uri="{FF2B5EF4-FFF2-40B4-BE49-F238E27FC236}">
                        <a16:creationId xmlns:a16="http://schemas.microsoft.com/office/drawing/2014/main" id="{C0F4A6BD-780C-4BD9-934A-F4153FF7DC2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481958" y="2388700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4" name="Parallelogram 43">
                    <a:extLst>
                      <a:ext uri="{FF2B5EF4-FFF2-40B4-BE49-F238E27FC236}">
                        <a16:creationId xmlns:a16="http://schemas.microsoft.com/office/drawing/2014/main" id="{FEB0B4C7-D414-4FB4-A630-B60B4DAB222F}"/>
                      </a:ext>
                    </a:extLst>
                  </p:cNvPr>
                  <p:cNvSpPr/>
                  <p:nvPr/>
                </p:nvSpPr>
                <p:spPr>
                  <a:xfrm>
                    <a:off x="1479931" y="3337429"/>
                    <a:ext cx="2266836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00BDFF05-29EF-46C6-8F5C-94A01AA70A9A}"/>
                      </a:ext>
                    </a:extLst>
                  </p:cNvPr>
                  <p:cNvSpPr/>
                  <p:nvPr/>
                </p:nvSpPr>
                <p:spPr>
                  <a:xfrm>
                    <a:off x="2400734" y="1416639"/>
                    <a:ext cx="1352808" cy="192079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D69C73E-6C09-455D-8DF5-B2A69AC1DA7A}"/>
                    </a:ext>
                  </a:extLst>
                </p:cNvPr>
                <p:cNvGrpSpPr/>
                <p:nvPr/>
              </p:nvGrpSpPr>
              <p:grpSpPr>
                <a:xfrm>
                  <a:off x="8197410" y="1390878"/>
                  <a:ext cx="2292749" cy="2897326"/>
                  <a:chOff x="945638" y="3429000"/>
                  <a:chExt cx="2292749" cy="289732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994244E-24F6-4CDE-B37A-9677045989C1}"/>
                      </a:ext>
                    </a:extLst>
                  </p:cNvPr>
                  <p:cNvSpPr/>
                  <p:nvPr/>
                </p:nvSpPr>
                <p:spPr>
                  <a:xfrm>
                    <a:off x="1912427" y="3429000"/>
                    <a:ext cx="132596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4E0A2EE-71E2-42FD-87B2-EF03EE14BDFE}"/>
                      </a:ext>
                    </a:extLst>
                  </p:cNvPr>
                  <p:cNvSpPr/>
                  <p:nvPr/>
                </p:nvSpPr>
                <p:spPr>
                  <a:xfrm>
                    <a:off x="2234967" y="430087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FF2D03B9-863D-4192-8146-7E8B395DCC59}"/>
                      </a:ext>
                    </a:extLst>
                  </p:cNvPr>
                  <p:cNvSpPr/>
                  <p:nvPr/>
                </p:nvSpPr>
                <p:spPr>
                  <a:xfrm>
                    <a:off x="2301867" y="5260101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BF3B554C-E793-4E74-B9C4-EF986245F176}"/>
                      </a:ext>
                    </a:extLst>
                  </p:cNvPr>
                  <p:cNvSpPr/>
                  <p:nvPr/>
                </p:nvSpPr>
                <p:spPr>
                  <a:xfrm>
                    <a:off x="959472" y="4391025"/>
                    <a:ext cx="1316889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4DBB0FC2-84C2-4DF8-8874-35E303B1ED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0323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9040839-78AA-44B0-A3B7-857E9F0924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BE5B20AC-0823-44D2-9BBC-76286B264F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5364301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CDB6A80-E43E-45A9-8AD2-29BCFEE41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45638" y="5353049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636841C-EA63-4030-BAF7-AC488B95732D}"/>
                      </a:ext>
                    </a:extLst>
                  </p:cNvPr>
                  <p:cNvSpPr/>
                  <p:nvPr/>
                </p:nvSpPr>
                <p:spPr>
                  <a:xfrm>
                    <a:off x="1297771" y="544416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4555F3D6-6CDD-478F-A340-93D36AFE35A6}"/>
                      </a:ext>
                    </a:extLst>
                  </p:cNvPr>
                  <p:cNvSpPr/>
                  <p:nvPr/>
                </p:nvSpPr>
                <p:spPr>
                  <a:xfrm>
                    <a:off x="1498254" y="4625269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E67341F9-3A7C-4ABA-BE35-1EEAAF2688AD}"/>
                      </a:ext>
                    </a:extLst>
                  </p:cNvPr>
                  <p:cNvSpPr/>
                  <p:nvPr/>
                </p:nvSpPr>
                <p:spPr>
                  <a:xfrm>
                    <a:off x="1808894" y="5129212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94DC805-F04B-49EB-8FFE-032C64067C1D}"/>
                      </a:ext>
                    </a:extLst>
                  </p:cNvPr>
                  <p:cNvSpPr/>
                  <p:nvPr/>
                </p:nvSpPr>
                <p:spPr>
                  <a:xfrm>
                    <a:off x="1847108" y="394674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750752A-A336-46E0-987D-C28FAAC8ED37}"/>
                  </a:ext>
                </a:extLst>
              </p:cNvPr>
              <p:cNvGrpSpPr/>
              <p:nvPr/>
            </p:nvGrpSpPr>
            <p:grpSpPr>
              <a:xfrm>
                <a:off x="7150100" y="2823161"/>
                <a:ext cx="1949015" cy="2037922"/>
                <a:chOff x="7150100" y="2823161"/>
                <a:chExt cx="1949015" cy="2037922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DCE6931A-444D-4CAF-A1F5-56564875E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50" y="2823161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98359329-6D45-4130-AB4E-C4BA34561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3429000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3D6A226-261F-45E7-9A36-8529FB58E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4177183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039742C-43F8-467C-BBC1-01622E836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4861083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34BEEF-D69C-4A1B-A2E3-D9F83057A1EB}"/>
                </a:ext>
              </a:extLst>
            </p:cNvPr>
            <p:cNvSpPr txBox="1"/>
            <p:nvPr/>
          </p:nvSpPr>
          <p:spPr>
            <a:xfrm>
              <a:off x="5922840" y="1041578"/>
              <a:ext cx="2344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0" dirty="0"/>
                <a:t>Moving Frame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C9BC2ED-B8B3-464C-B6E6-A718925E4B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6000" y="5474160"/>
              <a:ext cx="8523000" cy="1056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C9BC2ED-B8B3-464C-B6E6-A718925E4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6640" y="5464800"/>
                <a:ext cx="8541720" cy="107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938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5"/>
    </mc:Choice>
    <mc:Fallback xmlns="">
      <p:transition spd="slow" advTm="16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/>
              <p:nvPr/>
            </p:nvSpPr>
            <p:spPr>
              <a:xfrm>
                <a:off x="1839913" y="2093071"/>
                <a:ext cx="80710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        4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6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0CD7E-517F-4F6A-8B03-F817F194D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13" y="2093071"/>
                <a:ext cx="807100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/>
              <p:nvPr/>
            </p:nvSpPr>
            <p:spPr>
              <a:xfrm>
                <a:off x="820407" y="3394555"/>
                <a:ext cx="9709941" cy="274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rgbClr val="FF33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51D41-BF7A-415C-819B-367B4CFC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7" y="3394555"/>
                <a:ext cx="9709941" cy="27407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8A2BCA-91B2-4703-B90D-BDD9F9A291C4}"/>
              </a:ext>
            </a:extLst>
          </p:cNvPr>
          <p:cNvSpPr txBox="1"/>
          <p:nvPr/>
        </p:nvSpPr>
        <p:spPr>
          <a:xfrm>
            <a:off x="3076094" y="6120617"/>
            <a:ext cx="5399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(not Lorentz-invariant)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231FE-AAA3-4C57-A3A3-C809092DDA65}"/>
                  </a:ext>
                </a:extLst>
              </p:cNvPr>
              <p:cNvSpPr txBox="1"/>
              <p:nvPr/>
            </p:nvSpPr>
            <p:spPr>
              <a:xfrm>
                <a:off x="1839913" y="985075"/>
                <a:ext cx="80710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        4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6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231FE-AAA3-4C57-A3A3-C809092DD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913" y="985075"/>
                <a:ext cx="8071003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1D46D4F-2B03-4D38-9F5E-3010B17E2948}"/>
              </a:ext>
            </a:extLst>
          </p:cNvPr>
          <p:cNvSpPr txBox="1"/>
          <p:nvPr/>
        </p:nvSpPr>
        <p:spPr>
          <a:xfrm>
            <a:off x="88491" y="111343"/>
            <a:ext cx="6430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Poisson’s Equation: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99FA01-ED10-489B-A335-18E739C0E6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5360" y="1511280"/>
              <a:ext cx="7822080" cy="506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99FA01-ED10-489B-A335-18E739C0E6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6000" y="1501920"/>
                <a:ext cx="7840800" cy="508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29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58"/>
    </mc:Choice>
    <mc:Fallback xmlns="">
      <p:transition spd="slow" advTm="2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 flipV="1">
            <a:off x="668542" y="2717365"/>
            <a:ext cx="5347176" cy="2713178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D02AB57-1DB6-4F6B-97BD-B0FD2A147849}"/>
              </a:ext>
            </a:extLst>
          </p:cNvPr>
          <p:cNvSpPr/>
          <p:nvPr/>
        </p:nvSpPr>
        <p:spPr>
          <a:xfrm rot="19980000">
            <a:off x="2518463" y="3808733"/>
            <a:ext cx="2336590" cy="18028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 </a:t>
            </a:r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Number density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</m:oMath>
                </a14:m>
                <a:endParaRPr lang="en-CA" sz="4000" u="sng" dirty="0"/>
              </a:p>
              <a:p>
                <a:r>
                  <a:rPr lang="en-CA" sz="4000" dirty="0"/>
                  <a:t>Pick a constant 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blipFill>
                <a:blip r:embed="rId4"/>
                <a:stretch>
                  <a:fillRect l="-3893" t="-1852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/>
              <p:nvPr/>
            </p:nvSpPr>
            <p:spPr>
              <a:xfrm>
                <a:off x="4104537" y="3640432"/>
                <a:ext cx="885348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37" y="3640432"/>
                <a:ext cx="885348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5859007" y="2558127"/>
                <a:ext cx="83908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07" y="2558127"/>
                <a:ext cx="839081" cy="1015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B9BA12-9B34-488F-9EE6-F0AC4A8C9CA3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B9BA12-9B34-488F-9EE6-F0AC4A8C9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879F2EC-D5F5-41C9-8BEE-D8008378F834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879F2EC-D5F5-41C9-8BEE-D8008378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5BEA7B-0E2C-4B01-9A32-0F3813306FDC}"/>
                  </a:ext>
                </a:extLst>
              </p:cNvPr>
              <p:cNvSpPr txBox="1"/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5BEA7B-0E2C-4B01-9A32-0F381330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C49298-ED08-41D0-9E08-C46083E71BD7}"/>
                  </a:ext>
                </a:extLst>
              </p:cNvPr>
              <p:cNvSpPr txBox="1"/>
              <p:nvPr/>
            </p:nvSpPr>
            <p:spPr>
              <a:xfrm>
                <a:off x="10026277" y="5413948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≈5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C49298-ED08-41D0-9E08-C46083E7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77" y="5413948"/>
                <a:ext cx="1776490" cy="11079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6233B47-C32E-454F-8429-36F768737952}"/>
              </a:ext>
            </a:extLst>
          </p:cNvPr>
          <p:cNvGrpSpPr/>
          <p:nvPr/>
        </p:nvGrpSpPr>
        <p:grpSpPr>
          <a:xfrm>
            <a:off x="28218" y="-2850359"/>
            <a:ext cx="2695627" cy="2660948"/>
            <a:chOff x="577511" y="3270101"/>
            <a:chExt cx="2994223" cy="295570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7C6A1E-18BE-4D2E-B255-6722626478E7}"/>
                </a:ext>
              </a:extLst>
            </p:cNvPr>
            <p:cNvGrpSpPr/>
            <p:nvPr/>
          </p:nvGrpSpPr>
          <p:grpSpPr>
            <a:xfrm>
              <a:off x="577511" y="3270101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C805A63-9234-464C-9EAE-AFF3F49012CC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0CE26F1-791B-48B3-B0A5-45059CC5D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EB6B240-4E4E-4FE8-865B-66F56AC372B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A5E230-7F3B-4B10-A71C-9A855DD74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2D6F105-FF05-48FC-B54C-AD8168A0D9F6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F888096E-7D22-44CE-913F-CF44DB0F9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E9ED0097-B89B-4F7D-A724-B29C614FD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030C7C5-AE1B-4559-8904-2B4327741E85}"/>
                </a:ext>
              </a:extLst>
            </p:cNvPr>
            <p:cNvGrpSpPr/>
            <p:nvPr/>
          </p:nvGrpSpPr>
          <p:grpSpPr>
            <a:xfrm>
              <a:off x="659236" y="3498512"/>
              <a:ext cx="2912498" cy="2517307"/>
              <a:chOff x="553900" y="3905616"/>
              <a:chExt cx="2912498" cy="251730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867C635-7CE8-4A6B-8B88-EA11A57A6483}"/>
                  </a:ext>
                </a:extLst>
              </p:cNvPr>
              <p:cNvGrpSpPr/>
              <p:nvPr/>
            </p:nvGrpSpPr>
            <p:grpSpPr>
              <a:xfrm>
                <a:off x="556308" y="3905616"/>
                <a:ext cx="2910090" cy="2517307"/>
                <a:chOff x="412094" y="4371802"/>
                <a:chExt cx="2191488" cy="1895697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806656D1-046B-4385-B594-BB42871AA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94" y="4449938"/>
                  <a:ext cx="892262" cy="1817561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3B47B1F6-6A78-41D7-946F-0B35C59723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5598" y="4673060"/>
                      <a:ext cx="607984" cy="5453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1B047A37-4C6C-4CDF-9CC9-51C0D1A480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5598" y="4673060"/>
                      <a:ext cx="607984" cy="54534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807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07FD265-31B8-465F-921C-499FA1895A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312" y="4371802"/>
                      <a:ext cx="607984" cy="5421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E81D7620-833B-4755-8275-BCE417C538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312" y="4371802"/>
                      <a:ext cx="607984" cy="54211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6102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CBC97B9-C8CB-421A-A9CF-F8C15906B3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68255" y="4581515"/>
                <a:ext cx="1184840" cy="241355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1DCBF4-93A8-4E4B-B574-6248C6860937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CF4CE5-E3BA-4966-B67C-28B929CFB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 descr="Ford Mustang, Car, Racing Car, Sports Car, Automobile">
              <a:extLst>
                <a:ext uri="{FF2B5EF4-FFF2-40B4-BE49-F238E27FC236}">
                  <a16:creationId xmlns:a16="http://schemas.microsoft.com/office/drawing/2014/main" id="{73331403-0316-4A6C-A59E-6ED690C74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4846DC-74DB-4F05-AE84-7BEF1BFA7DD4}"/>
              </a:ext>
            </a:extLst>
          </p:cNvPr>
          <p:cNvGrpSpPr/>
          <p:nvPr/>
        </p:nvGrpSpPr>
        <p:grpSpPr>
          <a:xfrm>
            <a:off x="630195" y="2957362"/>
            <a:ext cx="2888615" cy="3066998"/>
            <a:chOff x="553900" y="2973975"/>
            <a:chExt cx="3208588" cy="34067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85283E5-22C1-4763-8413-6DD3A0D3584D}"/>
                </a:ext>
              </a:extLst>
            </p:cNvPr>
            <p:cNvGrpSpPr/>
            <p:nvPr/>
          </p:nvGrpSpPr>
          <p:grpSpPr>
            <a:xfrm>
              <a:off x="577468" y="2973975"/>
              <a:ext cx="3185020" cy="3406629"/>
              <a:chOff x="428029" y="3670215"/>
              <a:chExt cx="2398528" cy="2565414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BB4062F-68D7-4D22-9881-188686746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029" y="441806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CE1BCD39-A274-46E3-9825-37E1C45862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CE1BCD39-A274-46E3-9825-37E1C45862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990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4EDA617-DFE3-4AE8-BFE4-12CC13A4F8D0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4EDA617-DFE3-4AE8-BFE4-12CC13A4F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018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4B2E3F7-F760-4268-A032-E25F8B4D9CB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018CF6-8637-4BF0-BB7B-DAA6471462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4800" y="3149280"/>
              <a:ext cx="8979480" cy="329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018CF6-8637-4BF0-BB7B-DAA6471462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75440" y="3139920"/>
                <a:ext cx="8998200" cy="331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3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325"/>
    </mc:Choice>
    <mc:Fallback xmlns="">
      <p:transition advTm="19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6" grpId="0" animBg="1"/>
      <p:bldP spid="103" grpId="0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 flipV="1">
            <a:off x="668542" y="2717365"/>
            <a:ext cx="5347176" cy="2713178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D02AB57-1DB6-4F6B-97BD-B0FD2A147849}"/>
              </a:ext>
            </a:extLst>
          </p:cNvPr>
          <p:cNvSpPr/>
          <p:nvPr/>
        </p:nvSpPr>
        <p:spPr>
          <a:xfrm rot="19980000">
            <a:off x="2518463" y="3808733"/>
            <a:ext cx="2336590" cy="18028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 </a:t>
            </a:r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Number density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</m:oMath>
                </a14:m>
                <a:endParaRPr lang="en-CA" sz="4000" u="sng" dirty="0"/>
              </a:p>
              <a:p>
                <a:r>
                  <a:rPr lang="en-CA" sz="4000" dirty="0"/>
                  <a:t>Pick a constant 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blipFill>
                <a:blip r:embed="rId4"/>
                <a:stretch>
                  <a:fillRect l="-3893" t="-1852" b="-8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/>
              <p:nvPr/>
            </p:nvSpPr>
            <p:spPr>
              <a:xfrm>
                <a:off x="4104537" y="3640432"/>
                <a:ext cx="885348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13AB1C-8AB6-422B-A1D0-B319CEEC9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537" y="3640432"/>
                <a:ext cx="88534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5859007" y="2558127"/>
                <a:ext cx="83908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07" y="2558127"/>
                <a:ext cx="839081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B9BA12-9B34-488F-9EE6-F0AC4A8C9CA3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B9BA12-9B34-488F-9EE6-F0AC4A8C9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351191" cy="155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879F2EC-D5F5-41C9-8BEE-D8008378F834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879F2EC-D5F5-41C9-8BEE-D8008378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5BEA7B-0E2C-4B01-9A32-0F3813306FDC}"/>
                  </a:ext>
                </a:extLst>
              </p:cNvPr>
              <p:cNvSpPr txBox="1"/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5BEA7B-0E2C-4B01-9A32-0F381330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40" y="5186587"/>
                <a:ext cx="3351191" cy="15554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C49298-ED08-41D0-9E08-C46083E71BD7}"/>
                  </a:ext>
                </a:extLst>
              </p:cNvPr>
              <p:cNvSpPr txBox="1"/>
              <p:nvPr/>
            </p:nvSpPr>
            <p:spPr>
              <a:xfrm>
                <a:off x="10026277" y="5413948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≈5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C49298-ED08-41D0-9E08-C46083E71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77" y="5413948"/>
                <a:ext cx="1776490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6233B47-C32E-454F-8429-36F768737952}"/>
              </a:ext>
            </a:extLst>
          </p:cNvPr>
          <p:cNvGrpSpPr/>
          <p:nvPr/>
        </p:nvGrpSpPr>
        <p:grpSpPr>
          <a:xfrm>
            <a:off x="28218" y="-2850359"/>
            <a:ext cx="2695627" cy="2660948"/>
            <a:chOff x="577511" y="3270101"/>
            <a:chExt cx="2994223" cy="295570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37C6A1E-18BE-4D2E-B255-6722626478E7}"/>
                </a:ext>
              </a:extLst>
            </p:cNvPr>
            <p:cNvGrpSpPr/>
            <p:nvPr/>
          </p:nvGrpSpPr>
          <p:grpSpPr>
            <a:xfrm>
              <a:off x="577511" y="3270101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C805A63-9234-464C-9EAE-AFF3F49012CC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EC805A63-9234-464C-9EAE-AFF3F49012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EB6B240-4E4E-4FE8-865B-66F56AC372B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EB6B240-4E4E-4FE8-865B-66F56AC372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2D6F105-FF05-48FC-B54C-AD8168A0D9F6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F888096E-7D22-44CE-913F-CF44DB0F9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E9ED0097-B89B-4F7D-A724-B29C614FD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030C7C5-AE1B-4559-8904-2B4327741E85}"/>
                </a:ext>
              </a:extLst>
            </p:cNvPr>
            <p:cNvGrpSpPr/>
            <p:nvPr/>
          </p:nvGrpSpPr>
          <p:grpSpPr>
            <a:xfrm>
              <a:off x="659236" y="3498512"/>
              <a:ext cx="2912498" cy="2517307"/>
              <a:chOff x="553900" y="3905616"/>
              <a:chExt cx="2912498" cy="251730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2867C635-7CE8-4A6B-8B88-EA11A57A6483}"/>
                  </a:ext>
                </a:extLst>
              </p:cNvPr>
              <p:cNvGrpSpPr/>
              <p:nvPr/>
            </p:nvGrpSpPr>
            <p:grpSpPr>
              <a:xfrm>
                <a:off x="556308" y="3905616"/>
                <a:ext cx="2910090" cy="2517307"/>
                <a:chOff x="412094" y="4371802"/>
                <a:chExt cx="2191488" cy="1895697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806656D1-046B-4385-B594-BB42871AA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94" y="4449938"/>
                  <a:ext cx="892262" cy="1817561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3B47B1F6-6A78-41D7-946F-0B35C59723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5598" y="4673060"/>
                      <a:ext cx="607984" cy="54534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3B47B1F6-6A78-41D7-946F-0B35C59723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5598" y="4673060"/>
                      <a:ext cx="607984" cy="54534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29907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07FD265-31B8-465F-921C-499FA1895A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7312" y="4371802"/>
                      <a:ext cx="607984" cy="5421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07FD265-31B8-465F-921C-499FA1895A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07312" y="4371802"/>
                      <a:ext cx="607984" cy="542113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30189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5CBC97B9-C8CB-421A-A9CF-F8C15906B3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68255" y="4581515"/>
                <a:ext cx="1184840" cy="241355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1DCBF4-93A8-4E4B-B574-6248C6860937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3CF4CE5-E3BA-4966-B67C-28B929CFB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 descr="Ford Mustang, Car, Racing Car, Sports Car, Automobile">
              <a:extLst>
                <a:ext uri="{FF2B5EF4-FFF2-40B4-BE49-F238E27FC236}">
                  <a16:creationId xmlns:a16="http://schemas.microsoft.com/office/drawing/2014/main" id="{73331403-0316-4A6C-A59E-6ED690C74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4846DC-74DB-4F05-AE84-7BEF1BFA7DD4}"/>
              </a:ext>
            </a:extLst>
          </p:cNvPr>
          <p:cNvGrpSpPr/>
          <p:nvPr/>
        </p:nvGrpSpPr>
        <p:grpSpPr>
          <a:xfrm>
            <a:off x="630195" y="2957362"/>
            <a:ext cx="2888615" cy="3066998"/>
            <a:chOff x="553900" y="2973975"/>
            <a:chExt cx="3208588" cy="34067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85283E5-22C1-4763-8413-6DD3A0D3584D}"/>
                </a:ext>
              </a:extLst>
            </p:cNvPr>
            <p:cNvGrpSpPr/>
            <p:nvPr/>
          </p:nvGrpSpPr>
          <p:grpSpPr>
            <a:xfrm>
              <a:off x="577468" y="2973975"/>
              <a:ext cx="3185020" cy="3406629"/>
              <a:chOff x="428029" y="3670215"/>
              <a:chExt cx="2398528" cy="2565414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BB4062F-68D7-4D22-9881-188686746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029" y="441806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CE1BCD39-A274-46E3-9825-37E1C45862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CE1BCD39-A274-46E3-9825-37E1C45862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2990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4EDA617-DFE3-4AE8-BFE4-12CC13A4F8D0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4EDA617-DFE3-4AE8-BFE4-12CC13A4F8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3018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F4B2E3F7-F760-4268-A032-E25F8B4D9CB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54811-C86F-4100-A778-CABA141F8602}"/>
                  </a:ext>
                </a:extLst>
              </p:cNvPr>
              <p:cNvSpPr txBox="1"/>
              <p:nvPr/>
            </p:nvSpPr>
            <p:spPr>
              <a:xfrm>
                <a:off x="8153754" y="2807465"/>
                <a:ext cx="3369704" cy="7679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54811-C86F-4100-A778-CABA141F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754" y="2807465"/>
                <a:ext cx="3369704" cy="7679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711951-955A-4EF8-AD0A-2898C9F6C9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38200" y="2966040"/>
              <a:ext cx="2391120" cy="2640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711951-955A-4EF8-AD0A-2898C9F6C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28840" y="2956680"/>
                <a:ext cx="2409840" cy="265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14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6776"/>
    </mc:Choice>
    <mc:Fallback xmlns="">
      <p:transition advTm="16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 flipV="1">
            <a:off x="2605430" y="1455043"/>
            <a:ext cx="2290301" cy="4554447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u="sng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u="sng" dirty="0"/>
                  <a:t>-number current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Pick a constant position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blipFill>
                <a:blip r:embed="rId4"/>
                <a:stretch>
                  <a:fillRect l="-3893" t="-3241" b="-67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56D09E3-0579-4624-9229-7195FF979B1B}"/>
              </a:ext>
            </a:extLst>
          </p:cNvPr>
          <p:cNvGrpSpPr/>
          <p:nvPr/>
        </p:nvGrpSpPr>
        <p:grpSpPr>
          <a:xfrm>
            <a:off x="3966601" y="1948360"/>
            <a:ext cx="1361721" cy="2367363"/>
            <a:chOff x="3966601" y="1948360"/>
            <a:chExt cx="1361721" cy="236736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02AB57-1DB6-4F6B-97BD-B0FD2A147849}"/>
                </a:ext>
              </a:extLst>
            </p:cNvPr>
            <p:cNvSpPr/>
            <p:nvPr/>
          </p:nvSpPr>
          <p:spPr>
            <a:xfrm rot="17804891">
              <a:off x="2873648" y="3041313"/>
              <a:ext cx="2367363" cy="181457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 </a:t>
              </a:r>
              <a:endParaRPr lang="en-CA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/>
                <p:nvPr/>
              </p:nvSpPr>
              <p:spPr>
                <a:xfrm>
                  <a:off x="4089048" y="3089213"/>
                  <a:ext cx="1239274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048" y="3089213"/>
                  <a:ext cx="123927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653816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653816" cy="15554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/>
              <p:nvPr/>
            </p:nvSpPr>
            <p:spPr>
              <a:xfrm>
                <a:off x="6685740" y="5186587"/>
                <a:ext cx="3670788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40" y="5186587"/>
                <a:ext cx="3670788" cy="15554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/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≈−3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7E0B3A3-C760-4BB4-8F1B-B64FBC77489A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934244-5C2D-4D18-9241-49AB401CB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Ford Mustang, Car, Racing Car, Sports Car, Automobile">
              <a:extLst>
                <a:ext uri="{FF2B5EF4-FFF2-40B4-BE49-F238E27FC236}">
                  <a16:creationId xmlns:a16="http://schemas.microsoft.com/office/drawing/2014/main" id="{977B5217-988E-40E0-BEF2-4E8FE4F4F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4DC11B-16CF-4D91-90E3-ADB5D2D5B275}"/>
              </a:ext>
            </a:extLst>
          </p:cNvPr>
          <p:cNvGrpSpPr/>
          <p:nvPr/>
        </p:nvGrpSpPr>
        <p:grpSpPr>
          <a:xfrm>
            <a:off x="630195" y="2957362"/>
            <a:ext cx="2888615" cy="3066998"/>
            <a:chOff x="553900" y="2973975"/>
            <a:chExt cx="3208588" cy="34067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D97DED-1260-4075-893F-1D801F51D06C}"/>
                </a:ext>
              </a:extLst>
            </p:cNvPr>
            <p:cNvGrpSpPr/>
            <p:nvPr/>
          </p:nvGrpSpPr>
          <p:grpSpPr>
            <a:xfrm>
              <a:off x="577468" y="2973975"/>
              <a:ext cx="3185020" cy="3406629"/>
              <a:chOff x="428029" y="3670215"/>
              <a:chExt cx="2398528" cy="256541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F328E1D-F236-4EDA-9E82-2C3BE4FBC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029" y="441806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6556778-8262-422E-BB44-6AEC37210F8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6556778-8262-422E-BB44-6AEC37210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990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BE7F978-4064-4578-935B-FA5BD4804EEB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BE7F978-4064-4578-935B-FA5BD4804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3018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AA0CC55-5785-4B50-A3C4-C75EA8E2D74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C9CCBF-D775-4DDA-B776-F4BB96662D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81400" y="1963440"/>
              <a:ext cx="8596440" cy="460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C9CCBF-D775-4DDA-B776-F4BB96662D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2040" y="1954080"/>
                <a:ext cx="8615160" cy="462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8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39">
        <p:fade/>
      </p:transition>
    </mc:Choice>
    <mc:Fallback xmlns="">
      <p:transition spd="med" advTm="14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41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9AE26A-F95D-43DB-8D37-B93961EE6042}"/>
              </a:ext>
            </a:extLst>
          </p:cNvPr>
          <p:cNvCxnSpPr>
            <a:cxnSpLocks/>
          </p:cNvCxnSpPr>
          <p:nvPr/>
        </p:nvCxnSpPr>
        <p:spPr>
          <a:xfrm flipV="1">
            <a:off x="2605430" y="1455043"/>
            <a:ext cx="2290301" cy="4554447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0AE54-35EB-4684-BCBB-57FF765D3247}"/>
              </a:ext>
            </a:extLst>
          </p:cNvPr>
          <p:cNvGrpSpPr/>
          <p:nvPr/>
        </p:nvGrpSpPr>
        <p:grpSpPr>
          <a:xfrm>
            <a:off x="668542" y="1702720"/>
            <a:ext cx="5181140" cy="4299670"/>
            <a:chOff x="668542" y="1702720"/>
            <a:chExt cx="5181140" cy="429967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668542" y="17323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72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1531461" y="171961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1959633" y="172545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223F65-393B-46AC-914B-A0B908A91180}"/>
                </a:ext>
              </a:extLst>
            </p:cNvPr>
            <p:cNvCxnSpPr>
              <a:cxnSpLocks/>
            </p:cNvCxnSpPr>
            <p:nvPr/>
          </p:nvCxnSpPr>
          <p:spPr>
            <a:xfrm>
              <a:off x="2395963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AFBB80-2541-4FCF-B200-E9E0D0E42364}"/>
                </a:ext>
              </a:extLst>
            </p:cNvPr>
            <p:cNvCxnSpPr>
              <a:cxnSpLocks/>
            </p:cNvCxnSpPr>
            <p:nvPr/>
          </p:nvCxnSpPr>
          <p:spPr>
            <a:xfrm>
              <a:off x="2832293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7FE58-68E5-4E31-A61E-A89143417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58882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E2A6F9-AF8C-4242-9F34-2DEB2AC9A9C0}"/>
                </a:ext>
              </a:extLst>
            </p:cNvPr>
            <p:cNvCxnSpPr>
              <a:cxnSpLocks/>
            </p:cNvCxnSpPr>
            <p:nvPr/>
          </p:nvCxnSpPr>
          <p:spPr>
            <a:xfrm>
              <a:off x="3687054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F090AC-40BD-4709-AF56-8D2E22C43D40}"/>
                </a:ext>
              </a:extLst>
            </p:cNvPr>
            <p:cNvCxnSpPr>
              <a:cxnSpLocks/>
            </p:cNvCxnSpPr>
            <p:nvPr/>
          </p:nvCxnSpPr>
          <p:spPr>
            <a:xfrm>
              <a:off x="4115906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137CBC-93A5-4C63-BD49-A38C0C85FF4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64BC089-D44E-4A91-B85F-3AB9659D52D7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5" y="17027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B6D5EEE-9B3B-4DBE-9D41-FB5EDF179175}"/>
                </a:ext>
              </a:extLst>
            </p:cNvPr>
            <p:cNvCxnSpPr>
              <a:cxnSpLocks/>
            </p:cNvCxnSpPr>
            <p:nvPr/>
          </p:nvCxnSpPr>
          <p:spPr>
            <a:xfrm>
              <a:off x="5406997" y="170856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4A14FF-7747-4025-BF57-352AC5FB94DC}"/>
                </a:ext>
              </a:extLst>
            </p:cNvPr>
            <p:cNvCxnSpPr>
              <a:cxnSpLocks/>
            </p:cNvCxnSpPr>
            <p:nvPr/>
          </p:nvCxnSpPr>
          <p:spPr>
            <a:xfrm>
              <a:off x="5849682" y="1715420"/>
              <a:ext cx="0" cy="4270080"/>
            </a:xfrm>
            <a:prstGeom prst="line">
              <a:avLst/>
            </a:prstGeom>
            <a:ln w="76200">
              <a:solidFill>
                <a:srgbClr val="FF9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/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u="sng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u="sng" dirty="0"/>
                  <a:t>-number current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4000" b="0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Pick a constant position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CA" sz="4000" dirty="0"/>
                  <a:t> and count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objects in a unit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02DBA7-7ECE-47C6-B277-F1444754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933" y="177771"/>
                <a:ext cx="5480344" cy="2629694"/>
              </a:xfrm>
              <a:prstGeom prst="rect">
                <a:avLst/>
              </a:prstGeom>
              <a:blipFill>
                <a:blip r:embed="rId4"/>
                <a:stretch>
                  <a:fillRect l="-3893" t="-3241" b="-67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56D09E3-0579-4624-9229-7195FF979B1B}"/>
              </a:ext>
            </a:extLst>
          </p:cNvPr>
          <p:cNvGrpSpPr/>
          <p:nvPr/>
        </p:nvGrpSpPr>
        <p:grpSpPr>
          <a:xfrm>
            <a:off x="3966601" y="1948360"/>
            <a:ext cx="1361721" cy="2367363"/>
            <a:chOff x="3966601" y="1948360"/>
            <a:chExt cx="1361721" cy="236736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02AB57-1DB6-4F6B-97BD-B0FD2A147849}"/>
                </a:ext>
              </a:extLst>
            </p:cNvPr>
            <p:cNvSpPr/>
            <p:nvPr/>
          </p:nvSpPr>
          <p:spPr>
            <a:xfrm rot="17804891">
              <a:off x="2873648" y="3041313"/>
              <a:ext cx="2367363" cy="181457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 </a:t>
              </a:r>
              <a:endParaRPr lang="en-CA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/>
                <p:nvPr/>
              </p:nvSpPr>
              <p:spPr>
                <a:xfrm>
                  <a:off x="4089048" y="3089213"/>
                  <a:ext cx="1239274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F13AB1C-8AB6-422B-A1D0-B319CEEC9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9048" y="3089213"/>
                  <a:ext cx="123927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2522415" cy="3424596"/>
            <a:chOff x="-329831" y="3676057"/>
            <a:chExt cx="2522415" cy="3424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50" y="6269656"/>
                  <a:ext cx="887787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/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84C1283-1AB1-4525-9537-D8EF4FCD3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82" y="527565"/>
                <a:ext cx="652867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/>
              <p:nvPr/>
            </p:nvSpPr>
            <p:spPr>
              <a:xfrm>
                <a:off x="6702712" y="3504712"/>
                <a:ext cx="3653816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B4F74-5B92-4FF6-B450-7003F6CF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712" y="3504712"/>
                <a:ext cx="3653816" cy="15554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/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84FECC-88AB-43D0-9495-9999D278B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49" y="3732073"/>
                <a:ext cx="177649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/>
              <p:nvPr/>
            </p:nvSpPr>
            <p:spPr>
              <a:xfrm>
                <a:off x="6685740" y="5186587"/>
                <a:ext cx="3670788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C2B72B-655C-4065-B80A-166C2317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40" y="5186587"/>
                <a:ext cx="3670788" cy="15554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/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≈−3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9D3AF0-F114-4298-B535-0301EC3A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76" y="5413948"/>
                <a:ext cx="2165723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7E0B3A3-C760-4BB4-8F1B-B64FBC77489A}"/>
              </a:ext>
            </a:extLst>
          </p:cNvPr>
          <p:cNvGrpSpPr/>
          <p:nvPr/>
        </p:nvGrpSpPr>
        <p:grpSpPr>
          <a:xfrm>
            <a:off x="601445" y="705053"/>
            <a:ext cx="3290605" cy="5447894"/>
            <a:chOff x="584192" y="705053"/>
            <a:chExt cx="3290605" cy="544789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E934244-5C2D-4D18-9241-49AB401CB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192" y="1052423"/>
              <a:ext cx="2447289" cy="5100524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Ford Mustang, Car, Racing Car, Sports Car, Automobile">
              <a:extLst>
                <a:ext uri="{FF2B5EF4-FFF2-40B4-BE49-F238E27FC236}">
                  <a16:creationId xmlns:a16="http://schemas.microsoft.com/office/drawing/2014/main" id="{977B5217-988E-40E0-BEF2-4E8FE4F4F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9721" y="705053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4DC11B-16CF-4D91-90E3-ADB5D2D5B275}"/>
              </a:ext>
            </a:extLst>
          </p:cNvPr>
          <p:cNvGrpSpPr/>
          <p:nvPr/>
        </p:nvGrpSpPr>
        <p:grpSpPr>
          <a:xfrm>
            <a:off x="630195" y="2957362"/>
            <a:ext cx="2888615" cy="3066998"/>
            <a:chOff x="553900" y="2973975"/>
            <a:chExt cx="3208588" cy="340673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D97DED-1260-4075-893F-1D801F51D06C}"/>
                </a:ext>
              </a:extLst>
            </p:cNvPr>
            <p:cNvGrpSpPr/>
            <p:nvPr/>
          </p:nvGrpSpPr>
          <p:grpSpPr>
            <a:xfrm>
              <a:off x="577468" y="2973975"/>
              <a:ext cx="3185020" cy="3406629"/>
              <a:chOff x="428029" y="3670215"/>
              <a:chExt cx="2398528" cy="2565414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F328E1D-F236-4EDA-9E82-2C3BE4FBC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029" y="441806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6556778-8262-422E-BB44-6AEC37210F83}"/>
                      </a:ext>
                    </a:extLst>
                  </p:cNvPr>
                  <p:cNvSpPr txBox="1"/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26556778-8262-422E-BB44-6AEC37210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8573" y="5326848"/>
                    <a:ext cx="607984" cy="54534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990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BE7F978-4064-4578-935B-FA5BD4804EEB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BE7F978-4064-4578-935B-FA5BD4804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074" y="3670215"/>
                    <a:ext cx="607984" cy="54211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018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AA0CC55-5785-4B50-A3C4-C75EA8E2D74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D67BC6-604D-4C09-A8A8-2A8766632BB4}"/>
                  </a:ext>
                </a:extLst>
              </p:cNvPr>
              <p:cNvSpPr txBox="1"/>
              <p:nvPr/>
            </p:nvSpPr>
            <p:spPr>
              <a:xfrm>
                <a:off x="6044788" y="2866727"/>
                <a:ext cx="6064976" cy="599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3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GB" sz="3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acc>
                        </m:e>
                        <m:sub>
                          <m:r>
                            <a:rPr lang="en-GB" sz="3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𝐿𝑜𝑟𝑒𝑛𝑡𝑧</m:t>
                          </m:r>
                        </m:sub>
                      </m:sSub>
                      <m:r>
                        <a:rPr lang="en-GB" sz="3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3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GB" sz="3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acc>
                        </m:e>
                        <m:sub>
                          <m:r>
                            <a:rPr lang="en-GB" sz="3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𝐺𝑎𝑙𝑖𝑙𝑒𝑎𝑛</m:t>
                          </m:r>
                        </m:sub>
                      </m:sSub>
                      <m:r>
                        <a:rPr lang="en-GB" sz="3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3100" i="1">
                          <a:latin typeface="Cambria Math" panose="02040503050406030204" pitchFamily="18" charset="0"/>
                        </a:rPr>
                        <m:t>=(−2)</m:t>
                      </m:r>
                      <m:r>
                        <a:rPr lang="en-GB" sz="31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A" sz="31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D67BC6-604D-4C09-A8A8-2A876663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8" y="2866727"/>
                <a:ext cx="6064976" cy="5997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2E3827-8AEF-4DF2-9FBB-1F91D5A77E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11680" y="2916000"/>
              <a:ext cx="3705480" cy="260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2E3827-8AEF-4DF2-9FBB-1F91D5A77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02320" y="2906640"/>
                <a:ext cx="3724200" cy="2622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9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71">
        <p:fade/>
      </p:transition>
    </mc:Choice>
    <mc:Fallback xmlns="">
      <p:transition spd="med" advTm="15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5E3FAD-10B8-492A-BB7B-30A48A5AEB81}"/>
                  </a:ext>
                </a:extLst>
              </p:cNvPr>
              <p:cNvSpPr txBox="1"/>
              <p:nvPr/>
            </p:nvSpPr>
            <p:spPr>
              <a:xfrm>
                <a:off x="172422" y="3627359"/>
                <a:ext cx="3789977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5E3FAD-10B8-492A-BB7B-30A48A5AE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2" y="3627359"/>
                <a:ext cx="3789977" cy="3192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2CBBDE-7B78-47A8-96D4-2ADE7F1BB5CD}"/>
                  </a:ext>
                </a:extLst>
              </p:cNvPr>
              <p:cNvSpPr txBox="1"/>
              <p:nvPr/>
            </p:nvSpPr>
            <p:spPr>
              <a:xfrm>
                <a:off x="172422" y="-3467100"/>
                <a:ext cx="8800127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2CBBDE-7B78-47A8-96D4-2ADE7F1B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2" y="-3467100"/>
                <a:ext cx="8800127" cy="3192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4D938-8E96-465A-B2A4-F08A78B505E1}"/>
                  </a:ext>
                </a:extLst>
              </p:cNvPr>
              <p:cNvSpPr txBox="1"/>
              <p:nvPr/>
            </p:nvSpPr>
            <p:spPr>
              <a:xfrm>
                <a:off x="7666167" y="3581128"/>
                <a:ext cx="4353411" cy="3238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5400" b="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GB" sz="5400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5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5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4D938-8E96-465A-B2A4-F08A78B50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67" y="3581128"/>
                <a:ext cx="4353411" cy="3238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AF2BE2-0553-459C-908E-A0DADE6D32ED}"/>
                  </a:ext>
                </a:extLst>
              </p:cNvPr>
              <p:cNvSpPr txBox="1"/>
              <p:nvPr/>
            </p:nvSpPr>
            <p:spPr>
              <a:xfrm>
                <a:off x="8991598" y="1644198"/>
                <a:ext cx="3267075" cy="1528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Looks like </a:t>
                </a:r>
                <a:br>
                  <a:rPr lang="en-GB" sz="4400" b="0" dirty="0"/>
                </a:br>
                <a:r>
                  <a:rPr lang="en-GB" sz="4400" b="0" dirty="0"/>
                  <a:t>4-velocity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lang="en-GB" sz="44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AF2BE2-0553-459C-908E-A0DADE6D3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598" y="1644198"/>
                <a:ext cx="3267075" cy="1528752"/>
              </a:xfrm>
              <a:prstGeom prst="rect">
                <a:avLst/>
              </a:prstGeom>
              <a:blipFill>
                <a:blip r:embed="rId6"/>
                <a:stretch>
                  <a:fillRect l="-2052" t="-8400" b="-18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704E0B-8039-45FC-B378-9E40F7D20CB9}"/>
              </a:ext>
            </a:extLst>
          </p:cNvPr>
          <p:cNvSpPr txBox="1"/>
          <p:nvPr/>
        </p:nvSpPr>
        <p:spPr>
          <a:xfrm>
            <a:off x="172423" y="152400"/>
            <a:ext cx="441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0" dirty="0"/>
              <a:t>Galilean Relativity</a:t>
            </a:r>
            <a:endParaRPr lang="en-GB" sz="4400" b="0" dirty="0">
              <a:solidFill>
                <a:srgbClr val="FF66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338C9-E73B-4682-BADE-6341651A50D9}"/>
              </a:ext>
            </a:extLst>
          </p:cNvPr>
          <p:cNvSpPr txBox="1"/>
          <p:nvPr/>
        </p:nvSpPr>
        <p:spPr>
          <a:xfrm>
            <a:off x="5424244" y="152399"/>
            <a:ext cx="4418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0" dirty="0"/>
              <a:t>Special Relativity</a:t>
            </a:r>
            <a:endParaRPr lang="en-GB" sz="4400" b="0" dirty="0">
              <a:solidFill>
                <a:srgbClr val="FF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6B34D-B7E6-4228-9BE4-3FC0D4CF1919}"/>
                  </a:ext>
                </a:extLst>
              </p:cNvPr>
              <p:cNvSpPr txBox="1"/>
              <p:nvPr/>
            </p:nvSpPr>
            <p:spPr>
              <a:xfrm>
                <a:off x="254359" y="921840"/>
                <a:ext cx="2127378" cy="236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0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6B34D-B7E6-4228-9BE4-3FC0D4CF1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9" y="921840"/>
                <a:ext cx="2127378" cy="2360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8F5596-1EDC-4AE8-BBB4-2A0D0DCAA91D}"/>
                  </a:ext>
                </a:extLst>
              </p:cNvPr>
              <p:cNvSpPr txBox="1"/>
              <p:nvPr/>
            </p:nvSpPr>
            <p:spPr>
              <a:xfrm>
                <a:off x="5538789" y="932575"/>
                <a:ext cx="2127378" cy="236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0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8F5596-1EDC-4AE8-BBB4-2A0D0DCAA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789" y="932575"/>
                <a:ext cx="2127378" cy="23600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9913C0F-2124-486C-AC3A-BE8C85E4F048}"/>
              </a:ext>
            </a:extLst>
          </p:cNvPr>
          <p:cNvGrpSpPr/>
          <p:nvPr/>
        </p:nvGrpSpPr>
        <p:grpSpPr>
          <a:xfrm>
            <a:off x="9964290" y="3372057"/>
            <a:ext cx="755951" cy="3447843"/>
            <a:chOff x="9964290" y="3372057"/>
            <a:chExt cx="755951" cy="3447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371CDD-798A-4BBC-9112-D4AAF88F71CA}"/>
                    </a:ext>
                  </a:extLst>
                </p:cNvPr>
                <p:cNvSpPr txBox="1"/>
                <p:nvPr/>
              </p:nvSpPr>
              <p:spPr>
                <a:xfrm>
                  <a:off x="10181350" y="3372057"/>
                  <a:ext cx="53889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371CDD-798A-4BBC-9112-D4AAF88F7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1350" y="3372057"/>
                  <a:ext cx="538891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561B38-CAC1-43FF-BAAB-157B59EC28B5}"/>
                    </a:ext>
                  </a:extLst>
                </p:cNvPr>
                <p:cNvSpPr txBox="1"/>
                <p:nvPr/>
              </p:nvSpPr>
              <p:spPr>
                <a:xfrm>
                  <a:off x="9969055" y="4222850"/>
                  <a:ext cx="53889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561B38-CAC1-43FF-BAAB-157B59EC2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9055" y="4222850"/>
                  <a:ext cx="538891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39EC846-75AA-4278-9E68-E3EAA9B82826}"/>
                    </a:ext>
                  </a:extLst>
                </p:cNvPr>
                <p:cNvSpPr txBox="1"/>
                <p:nvPr/>
              </p:nvSpPr>
              <p:spPr>
                <a:xfrm>
                  <a:off x="9964290" y="5073139"/>
                  <a:ext cx="53889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39EC846-75AA-4278-9E68-E3EAA9B8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4290" y="5073139"/>
                  <a:ext cx="538891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6B47202-B8B2-4ABC-AA54-C72F4F4C6701}"/>
                    </a:ext>
                  </a:extLst>
                </p:cNvPr>
                <p:cNvSpPr txBox="1"/>
                <p:nvPr/>
              </p:nvSpPr>
              <p:spPr>
                <a:xfrm>
                  <a:off x="9988105" y="5896570"/>
                  <a:ext cx="53889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6B47202-B8B2-4ABC-AA54-C72F4F4C6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8105" y="5896570"/>
                  <a:ext cx="538891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2F4E11-1503-4592-8310-C634AEDA7F68}"/>
              </a:ext>
            </a:extLst>
          </p:cNvPr>
          <p:cNvCxnSpPr>
            <a:cxnSpLocks/>
          </p:cNvCxnSpPr>
          <p:nvPr/>
        </p:nvCxnSpPr>
        <p:spPr>
          <a:xfrm>
            <a:off x="493395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158C60-C352-4CF7-9E51-F8D47D0AA9E9}"/>
              </a:ext>
            </a:extLst>
          </p:cNvPr>
          <p:cNvGrpSpPr/>
          <p:nvPr/>
        </p:nvGrpSpPr>
        <p:grpSpPr>
          <a:xfrm>
            <a:off x="5797129" y="3309009"/>
            <a:ext cx="3738076" cy="1608048"/>
            <a:chOff x="5797129" y="3309009"/>
            <a:chExt cx="3738076" cy="16080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53A1EB-B43E-48B8-A160-BC4D7EECC515}"/>
                </a:ext>
              </a:extLst>
            </p:cNvPr>
            <p:cNvSpPr txBox="1"/>
            <p:nvPr/>
          </p:nvSpPr>
          <p:spPr>
            <a:xfrm>
              <a:off x="5797129" y="3309009"/>
              <a:ext cx="37380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0" dirty="0">
                  <a:solidFill>
                    <a:srgbClr val="FF6600"/>
                  </a:solidFill>
                </a:rPr>
                <a:t>Rest number density (same in all frames)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AA63C7A-EE03-46B6-988F-AE3FCBE43538}"/>
                </a:ext>
              </a:extLst>
            </p:cNvPr>
            <p:cNvCxnSpPr/>
            <p:nvPr/>
          </p:nvCxnSpPr>
          <p:spPr>
            <a:xfrm>
              <a:off x="8781691" y="4386227"/>
              <a:ext cx="431320" cy="530830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5B05DA-641E-40CA-81D1-F7F9B61B7F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2920" y="1434600"/>
              <a:ext cx="10189080" cy="536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5B05DA-641E-40CA-81D1-F7F9B61B7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93560" y="1425240"/>
                <a:ext cx="10207800" cy="538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07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92"/>
    </mc:Choice>
    <mc:Fallback xmlns="">
      <p:transition spd="slow" advTm="6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CEC22D-F2CD-4080-8DB5-065E939D82BC}"/>
                  </a:ext>
                </a:extLst>
              </p:cNvPr>
              <p:cNvSpPr txBox="1"/>
              <p:nvPr/>
            </p:nvSpPr>
            <p:spPr>
              <a:xfrm>
                <a:off x="3801155" y="2389028"/>
                <a:ext cx="5247595" cy="147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8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sz="80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CEC22D-F2CD-4080-8DB5-065E939D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155" y="2389028"/>
                <a:ext cx="5247595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5159DB-BDF7-408F-BBCD-1927477AF4C4}"/>
                  </a:ext>
                </a:extLst>
              </p:cNvPr>
              <p:cNvSpPr txBox="1"/>
              <p:nvPr/>
            </p:nvSpPr>
            <p:spPr>
              <a:xfrm>
                <a:off x="534988" y="4546380"/>
                <a:ext cx="11049000" cy="1154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5159DB-BDF7-408F-BBCD-1927477AF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8" y="4546380"/>
                <a:ext cx="11049000" cy="1154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77468C2-D941-4625-8080-939A9CB51FBB}"/>
              </a:ext>
            </a:extLst>
          </p:cNvPr>
          <p:cNvGrpSpPr/>
          <p:nvPr/>
        </p:nvGrpSpPr>
        <p:grpSpPr>
          <a:xfrm>
            <a:off x="0" y="932231"/>
            <a:ext cx="3801155" cy="2054446"/>
            <a:chOff x="0" y="932231"/>
            <a:chExt cx="3801155" cy="20544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91E69B-7AA4-46BA-ADDC-34DF86482397}"/>
                </a:ext>
              </a:extLst>
            </p:cNvPr>
            <p:cNvSpPr txBox="1"/>
            <p:nvPr/>
          </p:nvSpPr>
          <p:spPr>
            <a:xfrm>
              <a:off x="0" y="932231"/>
              <a:ext cx="37380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0" dirty="0">
                  <a:solidFill>
                    <a:srgbClr val="4F2270"/>
                  </a:solidFill>
                </a:rPr>
                <a:t>Number-flux</a:t>
              </a:r>
            </a:p>
            <a:p>
              <a:pPr algn="ctr"/>
              <a:r>
                <a:rPr lang="en-GB" sz="4800" b="0" dirty="0">
                  <a:solidFill>
                    <a:srgbClr val="4F2270"/>
                  </a:solidFill>
                </a:rPr>
                <a:t>4-vector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534DE46-B5E4-43DE-9211-451935B011D6}"/>
                </a:ext>
              </a:extLst>
            </p:cNvPr>
            <p:cNvCxnSpPr>
              <a:cxnSpLocks/>
            </p:cNvCxnSpPr>
            <p:nvPr/>
          </p:nvCxnSpPr>
          <p:spPr>
            <a:xfrm>
              <a:off x="2415396" y="2494482"/>
              <a:ext cx="1385759" cy="492195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AA64EF-3A71-4062-AE89-EA24E7C5A8AB}"/>
              </a:ext>
            </a:extLst>
          </p:cNvPr>
          <p:cNvGrpSpPr/>
          <p:nvPr/>
        </p:nvGrpSpPr>
        <p:grpSpPr>
          <a:xfrm>
            <a:off x="7746521" y="1717061"/>
            <a:ext cx="4098010" cy="1269616"/>
            <a:chOff x="7746521" y="1717061"/>
            <a:chExt cx="4098010" cy="12696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08CBD5-0143-415A-8C24-E357C7C93268}"/>
                </a:ext>
              </a:extLst>
            </p:cNvPr>
            <p:cNvSpPr txBox="1"/>
            <p:nvPr/>
          </p:nvSpPr>
          <p:spPr>
            <a:xfrm>
              <a:off x="8106455" y="1717061"/>
              <a:ext cx="37380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0" dirty="0">
                  <a:solidFill>
                    <a:srgbClr val="7030A0"/>
                  </a:solidFill>
                </a:rPr>
                <a:t>4-velocity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33A165C-FBC8-497B-AE25-2E602E3BEA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6521" y="2510291"/>
              <a:ext cx="1365309" cy="476386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0F9485-DCD0-445A-8648-A86327BB896F}"/>
              </a:ext>
            </a:extLst>
          </p:cNvPr>
          <p:cNvGrpSpPr/>
          <p:nvPr/>
        </p:nvGrpSpPr>
        <p:grpSpPr>
          <a:xfrm>
            <a:off x="4380019" y="502238"/>
            <a:ext cx="3738076" cy="2298237"/>
            <a:chOff x="4380019" y="502238"/>
            <a:chExt cx="3738076" cy="22982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C303A6-27B3-4663-B809-BF17A232E374}"/>
                </a:ext>
              </a:extLst>
            </p:cNvPr>
            <p:cNvSpPr txBox="1"/>
            <p:nvPr/>
          </p:nvSpPr>
          <p:spPr>
            <a:xfrm>
              <a:off x="4380019" y="502238"/>
              <a:ext cx="37380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0" dirty="0">
                  <a:solidFill>
                    <a:srgbClr val="FF6600"/>
                  </a:solidFill>
                </a:rPr>
                <a:t>Rest number density (same in all frames)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9B56C0-4798-4763-B389-92F128FCBFC2}"/>
                </a:ext>
              </a:extLst>
            </p:cNvPr>
            <p:cNvCxnSpPr>
              <a:cxnSpLocks/>
            </p:cNvCxnSpPr>
            <p:nvPr/>
          </p:nvCxnSpPr>
          <p:spPr>
            <a:xfrm>
              <a:off x="6184044" y="1820621"/>
              <a:ext cx="65013" cy="979854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136BAFD-C2E1-482D-8E2B-EF394F26E4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4120" y="5619600"/>
              <a:ext cx="10732320" cy="212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136BAFD-C2E1-482D-8E2B-EF394F26E4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4760" y="5610240"/>
                <a:ext cx="10751040" cy="23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7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4"/>
    </mc:Choice>
    <mc:Fallback xmlns="">
      <p:transition spd="slow" advTm="1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784148-97AC-431C-9555-4283DC57380C}"/>
                  </a:ext>
                </a:extLst>
              </p:cNvPr>
              <p:cNvSpPr txBox="1"/>
              <p:nvPr/>
            </p:nvSpPr>
            <p:spPr>
              <a:xfrm>
                <a:off x="5928617" y="2384327"/>
                <a:ext cx="6324552" cy="201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̃"/>
                                <m:ctrlPr>
                                  <a:rPr lang="en-GB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acc>
                          </m:e>
                        </m:eqAr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𝛾𝛽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𝛾𝛽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784148-97AC-431C-9555-4283DC573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617" y="2384327"/>
                <a:ext cx="6324552" cy="2016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B1CD-A975-4934-90E3-3BBABD855EF1}"/>
                  </a:ext>
                </a:extLst>
              </p:cNvPr>
              <p:cNvSpPr txBox="1"/>
              <p:nvPr/>
            </p:nvSpPr>
            <p:spPr>
              <a:xfrm>
                <a:off x="4726324" y="91760"/>
                <a:ext cx="700191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Particle “rest number density”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is the same in all frames.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2B1CD-A975-4934-90E3-3BBABD85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324" y="91760"/>
                <a:ext cx="7001917" cy="1323439"/>
              </a:xfrm>
              <a:prstGeom prst="rect">
                <a:avLst/>
              </a:prstGeom>
              <a:blipFill>
                <a:blip r:embed="rId4"/>
                <a:stretch>
                  <a:fillRect l="-3046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7B5EA3-B1BC-47D5-A28B-B3E44503B585}"/>
                  </a:ext>
                </a:extLst>
              </p:cNvPr>
              <p:cNvSpPr txBox="1"/>
              <p:nvPr/>
            </p:nvSpPr>
            <p:spPr>
              <a:xfrm>
                <a:off x="250771" y="98392"/>
                <a:ext cx="3425879" cy="12313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GB" sz="6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sz="66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7B5EA3-B1BC-47D5-A28B-B3E44503B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1" y="98392"/>
                <a:ext cx="3425879" cy="1231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1292EE-A83A-4E35-8BA6-357C8C0D3BC5}"/>
              </a:ext>
            </a:extLst>
          </p:cNvPr>
          <p:cNvCxnSpPr>
            <a:cxnSpLocks/>
          </p:cNvCxnSpPr>
          <p:nvPr/>
        </p:nvCxnSpPr>
        <p:spPr>
          <a:xfrm>
            <a:off x="0" y="154051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9B61A6-F454-4869-881C-B21812D2E85F}"/>
              </a:ext>
            </a:extLst>
          </p:cNvPr>
          <p:cNvGrpSpPr/>
          <p:nvPr/>
        </p:nvGrpSpPr>
        <p:grpSpPr>
          <a:xfrm>
            <a:off x="6096000" y="4471670"/>
            <a:ext cx="6096000" cy="2386330"/>
            <a:chOff x="6096000" y="4471670"/>
            <a:chExt cx="6096000" cy="2386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BE1E19C-09AE-40A0-A1BE-7AB8A59876C8}"/>
                    </a:ext>
                  </a:extLst>
                </p:cNvPr>
                <p:cNvSpPr txBox="1"/>
                <p:nvPr/>
              </p:nvSpPr>
              <p:spPr>
                <a:xfrm>
                  <a:off x="6208116" y="4855272"/>
                  <a:ext cx="5983884" cy="20027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 =</m:t>
                      </m:r>
                    </m:oMath>
                  </a14:m>
                  <a:r>
                    <a:rPr lang="en-GB" sz="32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𝛾𝛽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𝛾𝛽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2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BE1E19C-09AE-40A0-A1BE-7AB8A5987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116" y="4855272"/>
                  <a:ext cx="5983884" cy="20027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798B8728-9E3B-4483-BABA-9EEAC1B3445D}"/>
                </a:ext>
              </a:extLst>
            </p:cNvPr>
            <p:cNvSpPr/>
            <p:nvPr/>
          </p:nvSpPr>
          <p:spPr>
            <a:xfrm rot="5400000">
              <a:off x="6594435" y="3973235"/>
              <a:ext cx="203280" cy="120015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9F1B2034-9748-4034-A895-03656D301035}"/>
                </a:ext>
              </a:extLst>
            </p:cNvPr>
            <p:cNvSpPr/>
            <p:nvPr/>
          </p:nvSpPr>
          <p:spPr>
            <a:xfrm rot="5400000">
              <a:off x="11317021" y="3973235"/>
              <a:ext cx="203280" cy="120015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A183F4-7458-4328-ADF0-6D7B81B92E98}"/>
              </a:ext>
            </a:extLst>
          </p:cNvPr>
          <p:cNvGrpSpPr/>
          <p:nvPr/>
        </p:nvGrpSpPr>
        <p:grpSpPr>
          <a:xfrm>
            <a:off x="69217" y="2463604"/>
            <a:ext cx="5652766" cy="2431631"/>
            <a:chOff x="69217" y="2463604"/>
            <a:chExt cx="5652766" cy="2431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5016227-572F-4F5B-AC83-92AB50B41082}"/>
                    </a:ext>
                  </a:extLst>
                </p:cNvPr>
                <p:cNvSpPr txBox="1"/>
                <p:nvPr/>
              </p:nvSpPr>
              <p:spPr>
                <a:xfrm>
                  <a:off x="69217" y="2463604"/>
                  <a:ext cx="5652766" cy="20163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32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GB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r>
                                            <a:rPr lang="en-GB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2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5016227-572F-4F5B-AC83-92AB50B41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7" y="2463604"/>
                  <a:ext cx="5652766" cy="20163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F4D7F6-D73C-45D2-A216-0972FBA5A075}"/>
                </a:ext>
              </a:extLst>
            </p:cNvPr>
            <p:cNvSpPr txBox="1"/>
            <p:nvPr/>
          </p:nvSpPr>
          <p:spPr>
            <a:xfrm>
              <a:off x="1506874" y="4433570"/>
              <a:ext cx="3089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Lorentz Transformation</a:t>
              </a:r>
              <a:endParaRPr lang="en-CA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5E40D6-B314-4825-9437-3B25C54CFBE2}"/>
                  </a:ext>
                </a:extLst>
              </p:cNvPr>
              <p:cNvSpPr txBox="1"/>
              <p:nvPr/>
            </p:nvSpPr>
            <p:spPr>
              <a:xfrm>
                <a:off x="250771" y="1579833"/>
                <a:ext cx="2882777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GB" sz="40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5E40D6-B314-4825-9437-3B25C54CF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1" y="1579833"/>
                <a:ext cx="2882777" cy="782587"/>
              </a:xfrm>
              <a:prstGeom prst="rect">
                <a:avLst/>
              </a:prstGeom>
              <a:blipFill>
                <a:blip r:embed="rId8"/>
                <a:stretch>
                  <a:fillRect l="-7400" t="-3876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79CC6-4950-4F8F-9306-6DF5CDEFA20B}"/>
                  </a:ext>
                </a:extLst>
              </p:cNvPr>
              <p:cNvSpPr txBox="1"/>
              <p:nvPr/>
            </p:nvSpPr>
            <p:spPr>
              <a:xfrm>
                <a:off x="6208116" y="1603850"/>
                <a:ext cx="2882777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40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79CC6-4950-4F8F-9306-6DF5CDEF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16" y="1603850"/>
                <a:ext cx="2882777" cy="782587"/>
              </a:xfrm>
              <a:prstGeom prst="rect">
                <a:avLst/>
              </a:prstGeom>
              <a:blipFill>
                <a:blip r:embed="rId9"/>
                <a:stretch>
                  <a:fillRect l="-7400" t="-3906" b="-335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2657F2-0D7B-4FDA-8FAE-26AE020739B4}"/>
              </a:ext>
            </a:extLst>
          </p:cNvPr>
          <p:cNvCxnSpPr>
            <a:cxnSpLocks/>
          </p:cNvCxnSpPr>
          <p:nvPr/>
        </p:nvCxnSpPr>
        <p:spPr>
          <a:xfrm>
            <a:off x="5791200" y="1540519"/>
            <a:ext cx="0" cy="53174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A69D7AA5-AB3D-46DD-B82D-AF54A5E4624F}"/>
              </a:ext>
            </a:extLst>
          </p:cNvPr>
          <p:cNvSpPr/>
          <p:nvPr/>
        </p:nvSpPr>
        <p:spPr>
          <a:xfrm rot="18900000">
            <a:off x="5029202" y="2236007"/>
            <a:ext cx="1523994" cy="1523994"/>
          </a:xfrm>
          <a:prstGeom prst="arc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90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5"/>
    </mc:Choice>
    <mc:Fallback xmlns="">
      <p:transition spd="slow" advTm="1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6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/>
              <p:nvPr/>
            </p:nvSpPr>
            <p:spPr>
              <a:xfrm>
                <a:off x="5848195" y="117671"/>
                <a:ext cx="623778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u="sng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u="sng" dirty="0"/>
                  <a:t>-number current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is the number of particles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</a:t>
                </a:r>
                <a:br>
                  <a:rPr lang="en-CA" sz="4000" dirty="0"/>
                </a:br>
                <a:r>
                  <a:rPr lang="en-CA" sz="4000" dirty="0"/>
                  <a:t>that pass through a point </a:t>
                </a:r>
                <a:br>
                  <a:rPr lang="en-CA" sz="4000" dirty="0"/>
                </a:br>
                <a:r>
                  <a:rPr lang="en-CA" sz="4000" dirty="0"/>
                  <a:t>in a test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95" y="117671"/>
                <a:ext cx="6237788" cy="2554545"/>
              </a:xfrm>
              <a:prstGeom prst="rect">
                <a:avLst/>
              </a:prstGeom>
              <a:blipFill>
                <a:blip r:embed="rId12"/>
                <a:stretch>
                  <a:fillRect l="-3418" t="-429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/>
              <p:nvPr/>
            </p:nvSpPr>
            <p:spPr>
              <a:xfrm>
                <a:off x="6533473" y="3723580"/>
                <a:ext cx="3223093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473" y="3723580"/>
                <a:ext cx="3223093" cy="1555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/>
              <p:nvPr/>
            </p:nvSpPr>
            <p:spPr>
              <a:xfrm>
                <a:off x="10034473" y="3950941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473" y="3950941"/>
                <a:ext cx="177649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23BA570-11D5-48E4-B973-5A818BB03BC8}"/>
              </a:ext>
            </a:extLst>
          </p:cNvPr>
          <p:cNvGrpSpPr/>
          <p:nvPr/>
        </p:nvGrpSpPr>
        <p:grpSpPr>
          <a:xfrm>
            <a:off x="660150" y="1244585"/>
            <a:ext cx="3641275" cy="4794943"/>
            <a:chOff x="2634405" y="1204686"/>
            <a:chExt cx="3641275" cy="479494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A077D4-C3DB-4E92-8EF0-7CDBA3D24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405" y="1204686"/>
              <a:ext cx="2362005" cy="4748298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9EE4D7-9E22-4370-AD94-09AB9C813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8626" y="1204686"/>
              <a:ext cx="2363449" cy="4751201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509572-539B-4096-B0EB-3C2165B8B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4549" y="1204686"/>
              <a:ext cx="2374328" cy="4773072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C10CCFA-9D34-4D90-ABEC-CB680C801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472" y="1204686"/>
              <a:ext cx="2385208" cy="4794943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BD104D-7EF2-491F-974A-B7E05EBBA0A7}"/>
              </a:ext>
            </a:extLst>
          </p:cNvPr>
          <p:cNvGrpSpPr/>
          <p:nvPr/>
        </p:nvGrpSpPr>
        <p:grpSpPr>
          <a:xfrm>
            <a:off x="646898" y="2643688"/>
            <a:ext cx="3293286" cy="3353044"/>
            <a:chOff x="556308" y="3085722"/>
            <a:chExt cx="3293286" cy="33530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98AFC3-ADC8-4CDF-857C-B3D2BE78DF12}"/>
                </a:ext>
              </a:extLst>
            </p:cNvPr>
            <p:cNvGrpSpPr/>
            <p:nvPr/>
          </p:nvGrpSpPr>
          <p:grpSpPr>
            <a:xfrm>
              <a:off x="556308" y="3085722"/>
              <a:ext cx="3293286" cy="3337201"/>
              <a:chOff x="412094" y="3754368"/>
              <a:chExt cx="2480060" cy="251313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D686625-B05F-44E0-9E01-F9BA252B25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92FA8DF-BB73-4808-9E6F-FED069F61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92FA8DF-BB73-4808-9E6F-FED069F61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AE2B0F-9C2E-443E-A814-A30B5D4867ED}"/>
                      </a:ext>
                    </a:extLst>
                  </p:cNvPr>
                  <p:cNvSpPr txBox="1"/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AE2B0F-9C2E-443E-A814-A30B5D486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30F979-0A10-46EF-89BC-611E3106C7D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82769" y="4639571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5F4B7-9448-4BB3-9035-2CA66F6B5DB1}"/>
              </a:ext>
            </a:extLst>
          </p:cNvPr>
          <p:cNvGrpSpPr/>
          <p:nvPr/>
        </p:nvGrpSpPr>
        <p:grpSpPr>
          <a:xfrm rot="20081742">
            <a:off x="693354" y="5227851"/>
            <a:ext cx="2209135" cy="383195"/>
            <a:chOff x="3173671" y="5719215"/>
            <a:chExt cx="2209135" cy="38319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DCB3C9-67A0-456C-91EF-8497476D109E}"/>
                </a:ext>
              </a:extLst>
            </p:cNvPr>
            <p:cNvSpPr/>
            <p:nvPr/>
          </p:nvSpPr>
          <p:spPr>
            <a:xfrm>
              <a:off x="3787213" y="5740536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56C167-6061-4C0C-9E08-D69A709A89E3}"/>
                </a:ext>
              </a:extLst>
            </p:cNvPr>
            <p:cNvSpPr/>
            <p:nvPr/>
          </p:nvSpPr>
          <p:spPr>
            <a:xfrm>
              <a:off x="3173671" y="5752139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98433B-963B-46A2-984D-E69A26A6A2BA}"/>
                </a:ext>
              </a:extLst>
            </p:cNvPr>
            <p:cNvSpPr/>
            <p:nvPr/>
          </p:nvSpPr>
          <p:spPr>
            <a:xfrm>
              <a:off x="4422144" y="5731240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975D63-6AAD-4124-A66D-0CAED5630BA0}"/>
                </a:ext>
              </a:extLst>
            </p:cNvPr>
            <p:cNvSpPr/>
            <p:nvPr/>
          </p:nvSpPr>
          <p:spPr>
            <a:xfrm>
              <a:off x="5032535" y="571921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E979C2-9A0F-4496-B5F5-AB630549CB04}"/>
              </a:ext>
            </a:extLst>
          </p:cNvPr>
          <p:cNvGrpSpPr/>
          <p:nvPr/>
        </p:nvGrpSpPr>
        <p:grpSpPr>
          <a:xfrm>
            <a:off x="7853324" y="5835050"/>
            <a:ext cx="1641074" cy="350272"/>
            <a:chOff x="4195724" y="5758112"/>
            <a:chExt cx="1641074" cy="35027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6B7C10-2BE0-49D2-B99D-ED3D13BE0BAB}"/>
                </a:ext>
              </a:extLst>
            </p:cNvPr>
            <p:cNvSpPr/>
            <p:nvPr/>
          </p:nvSpPr>
          <p:spPr>
            <a:xfrm>
              <a:off x="4620610" y="5758113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4351A2-4956-4946-9A03-C82DB7691853}"/>
                </a:ext>
              </a:extLst>
            </p:cNvPr>
            <p:cNvSpPr/>
            <p:nvPr/>
          </p:nvSpPr>
          <p:spPr>
            <a:xfrm>
              <a:off x="4195724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420C1E-D4A1-409E-8E3F-0272BF391E9C}"/>
                </a:ext>
              </a:extLst>
            </p:cNvPr>
            <p:cNvSpPr/>
            <p:nvPr/>
          </p:nvSpPr>
          <p:spPr>
            <a:xfrm>
              <a:off x="5057378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A79E638-4924-4EA3-AB83-098389D8DE39}"/>
                </a:ext>
              </a:extLst>
            </p:cNvPr>
            <p:cNvSpPr/>
            <p:nvPr/>
          </p:nvSpPr>
          <p:spPr>
            <a:xfrm>
              <a:off x="5486527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A7C0217-6CA3-481D-8D13-066990C68496}"/>
              </a:ext>
            </a:extLst>
          </p:cNvPr>
          <p:cNvGrpSpPr/>
          <p:nvPr/>
        </p:nvGrpSpPr>
        <p:grpSpPr>
          <a:xfrm>
            <a:off x="2336796" y="1279896"/>
            <a:ext cx="3641275" cy="4794943"/>
            <a:chOff x="2634405" y="1204686"/>
            <a:chExt cx="3641275" cy="479494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2A46FE-924B-4E3B-B531-863A354FB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405" y="1204686"/>
              <a:ext cx="2362005" cy="4748298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2BE191-EBD4-49A9-88B3-D12B577EA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8626" y="1204686"/>
              <a:ext cx="2363449" cy="4751201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658915C-58E1-4C6C-BBA8-794C1667D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4549" y="1204686"/>
              <a:ext cx="2374328" cy="4773072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3956B0-713F-4EF8-8E1C-A53BA88C3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472" y="1204686"/>
              <a:ext cx="2385208" cy="4794943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20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05">
        <p:fade/>
      </p:transition>
    </mc:Choice>
    <mc:Fallback xmlns="">
      <p:transition spd="med" advTm="1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/>
              <p:nvPr/>
            </p:nvSpPr>
            <p:spPr>
              <a:xfrm>
                <a:off x="5848195" y="117671"/>
                <a:ext cx="623778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u="sng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u="sng" dirty="0"/>
                  <a:t>-number current density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4000" b="0" i="1" u="sng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is the number of particles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</a:t>
                </a:r>
                <a:br>
                  <a:rPr lang="en-CA" sz="4000" dirty="0"/>
                </a:br>
                <a:r>
                  <a:rPr lang="en-CA" sz="4000" dirty="0"/>
                  <a:t>that pass through a point </a:t>
                </a:r>
                <a:br>
                  <a:rPr lang="en-CA" sz="4000" dirty="0"/>
                </a:br>
                <a:r>
                  <a:rPr lang="en-CA" sz="4000" dirty="0"/>
                  <a:t>in a test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95" y="117671"/>
                <a:ext cx="6237788" cy="2554545"/>
              </a:xfrm>
              <a:prstGeom prst="rect">
                <a:avLst/>
              </a:prstGeom>
              <a:blipFill>
                <a:blip r:embed="rId6"/>
                <a:stretch>
                  <a:fillRect l="-3418" t="-429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/>
              <p:nvPr/>
            </p:nvSpPr>
            <p:spPr>
              <a:xfrm>
                <a:off x="6533473" y="3723580"/>
                <a:ext cx="3223093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473" y="3723580"/>
                <a:ext cx="3223093" cy="1555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/>
              <p:nvPr/>
            </p:nvSpPr>
            <p:spPr>
              <a:xfrm>
                <a:off x="10034473" y="3950941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473" y="3950941"/>
                <a:ext cx="177649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23BA570-11D5-48E4-B973-5A818BB03BC8}"/>
              </a:ext>
            </a:extLst>
          </p:cNvPr>
          <p:cNvGrpSpPr/>
          <p:nvPr/>
        </p:nvGrpSpPr>
        <p:grpSpPr>
          <a:xfrm>
            <a:off x="888926" y="1204686"/>
            <a:ext cx="3641275" cy="4794943"/>
            <a:chOff x="2634405" y="1204686"/>
            <a:chExt cx="3641275" cy="479494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A077D4-C3DB-4E92-8EF0-7CDBA3D24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4405" y="1204686"/>
              <a:ext cx="2362005" cy="4748298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9EE4D7-9E22-4370-AD94-09AB9C813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8626" y="1204686"/>
              <a:ext cx="2363449" cy="4751201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509572-539B-4096-B0EB-3C2165B8B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4549" y="1204686"/>
              <a:ext cx="2374328" cy="4773072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C10CCFA-9D34-4D90-ABEC-CB680C801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0472" y="1204686"/>
              <a:ext cx="2385208" cy="4794943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BD104D-7EF2-491F-974A-B7E05EBBA0A7}"/>
              </a:ext>
            </a:extLst>
          </p:cNvPr>
          <p:cNvGrpSpPr/>
          <p:nvPr/>
        </p:nvGrpSpPr>
        <p:grpSpPr>
          <a:xfrm>
            <a:off x="646898" y="2643688"/>
            <a:ext cx="3293286" cy="3353044"/>
            <a:chOff x="556308" y="3085722"/>
            <a:chExt cx="3293286" cy="33530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98AFC3-ADC8-4CDF-857C-B3D2BE78DF12}"/>
                </a:ext>
              </a:extLst>
            </p:cNvPr>
            <p:cNvGrpSpPr/>
            <p:nvPr/>
          </p:nvGrpSpPr>
          <p:grpSpPr>
            <a:xfrm>
              <a:off x="556308" y="3085722"/>
              <a:ext cx="3293286" cy="3337201"/>
              <a:chOff x="412094" y="3754368"/>
              <a:chExt cx="2480060" cy="251313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D686625-B05F-44E0-9E01-F9BA252B25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92FA8DF-BB73-4808-9E6F-FED069F61985}"/>
                      </a:ext>
                    </a:extLst>
                  </p:cNvPr>
                  <p:cNvSpPr txBox="1"/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92FA8DF-BB73-4808-9E6F-FED069F619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AE2B0F-9C2E-443E-A814-A30B5D4867ED}"/>
                      </a:ext>
                    </a:extLst>
                  </p:cNvPr>
                  <p:cNvSpPr txBox="1"/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C2AE2B0F-9C2E-443E-A814-A30B5D486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30F979-0A10-46EF-89BC-611E3106C7D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82769" y="4639571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C5F4B7-9448-4BB3-9035-2CA66F6B5DB1}"/>
              </a:ext>
            </a:extLst>
          </p:cNvPr>
          <p:cNvGrpSpPr/>
          <p:nvPr/>
        </p:nvGrpSpPr>
        <p:grpSpPr>
          <a:xfrm rot="20081742">
            <a:off x="693354" y="5227851"/>
            <a:ext cx="2209135" cy="383195"/>
            <a:chOff x="3173671" y="5719215"/>
            <a:chExt cx="2209135" cy="38319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DCB3C9-67A0-456C-91EF-8497476D109E}"/>
                </a:ext>
              </a:extLst>
            </p:cNvPr>
            <p:cNvSpPr/>
            <p:nvPr/>
          </p:nvSpPr>
          <p:spPr>
            <a:xfrm>
              <a:off x="3787213" y="5740536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C56C167-6061-4C0C-9E08-D69A709A89E3}"/>
                </a:ext>
              </a:extLst>
            </p:cNvPr>
            <p:cNvSpPr/>
            <p:nvPr/>
          </p:nvSpPr>
          <p:spPr>
            <a:xfrm>
              <a:off x="3173671" y="5752139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598433B-963B-46A2-984D-E69A26A6A2BA}"/>
                </a:ext>
              </a:extLst>
            </p:cNvPr>
            <p:cNvSpPr/>
            <p:nvPr/>
          </p:nvSpPr>
          <p:spPr>
            <a:xfrm>
              <a:off x="4422144" y="5731240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975D63-6AAD-4124-A66D-0CAED5630BA0}"/>
                </a:ext>
              </a:extLst>
            </p:cNvPr>
            <p:cNvSpPr/>
            <p:nvPr/>
          </p:nvSpPr>
          <p:spPr>
            <a:xfrm>
              <a:off x="5032535" y="571921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E979C2-9A0F-4496-B5F5-AB630549CB04}"/>
              </a:ext>
            </a:extLst>
          </p:cNvPr>
          <p:cNvGrpSpPr/>
          <p:nvPr/>
        </p:nvGrpSpPr>
        <p:grpSpPr>
          <a:xfrm>
            <a:off x="7853324" y="5835050"/>
            <a:ext cx="1641074" cy="350272"/>
            <a:chOff x="4195724" y="5758112"/>
            <a:chExt cx="1641074" cy="35027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6B7C10-2BE0-49D2-B99D-ED3D13BE0BAB}"/>
                </a:ext>
              </a:extLst>
            </p:cNvPr>
            <p:cNvSpPr/>
            <p:nvPr/>
          </p:nvSpPr>
          <p:spPr>
            <a:xfrm>
              <a:off x="4620610" y="5758113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84351A2-4956-4946-9A03-C82DB7691853}"/>
                </a:ext>
              </a:extLst>
            </p:cNvPr>
            <p:cNvSpPr/>
            <p:nvPr/>
          </p:nvSpPr>
          <p:spPr>
            <a:xfrm>
              <a:off x="4195724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B420C1E-D4A1-409E-8E3F-0272BF391E9C}"/>
                </a:ext>
              </a:extLst>
            </p:cNvPr>
            <p:cNvSpPr/>
            <p:nvPr/>
          </p:nvSpPr>
          <p:spPr>
            <a:xfrm>
              <a:off x="5057378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A79E638-4924-4EA3-AB83-098389D8DE39}"/>
                </a:ext>
              </a:extLst>
            </p:cNvPr>
            <p:cNvSpPr/>
            <p:nvPr/>
          </p:nvSpPr>
          <p:spPr>
            <a:xfrm>
              <a:off x="5486527" y="5758112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17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05">
        <p:fade/>
      </p:transition>
    </mc:Choice>
    <mc:Fallback xmlns="">
      <p:transition spd="med" advTm="1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64020B-5B1E-4A8F-8EB0-33CA099EEB0B}"/>
              </a:ext>
            </a:extLst>
          </p:cNvPr>
          <p:cNvGrpSpPr/>
          <p:nvPr/>
        </p:nvGrpSpPr>
        <p:grpSpPr>
          <a:xfrm>
            <a:off x="2630532" y="1719752"/>
            <a:ext cx="1291091" cy="4282780"/>
            <a:chOff x="2877274" y="1719752"/>
            <a:chExt cx="1291091" cy="42827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E93E1-7296-4868-A884-16D2372EE680}"/>
                </a:ext>
              </a:extLst>
            </p:cNvPr>
            <p:cNvCxnSpPr>
              <a:cxnSpLocks/>
            </p:cNvCxnSpPr>
            <p:nvPr/>
          </p:nvCxnSpPr>
          <p:spPr>
            <a:xfrm>
              <a:off x="2877274" y="17324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E943C1-1490-4D8B-B095-984CA9C8FBAC}"/>
                </a:ext>
              </a:extLst>
            </p:cNvPr>
            <p:cNvCxnSpPr>
              <a:cxnSpLocks/>
            </p:cNvCxnSpPr>
            <p:nvPr/>
          </p:nvCxnSpPr>
          <p:spPr>
            <a:xfrm>
              <a:off x="3313604" y="17197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885C8-B01F-47CE-82F6-958F1552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93" y="17197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8226FD-9B62-446D-84E0-23E3087A59C2}"/>
                </a:ext>
              </a:extLst>
            </p:cNvPr>
            <p:cNvCxnSpPr>
              <a:cxnSpLocks/>
            </p:cNvCxnSpPr>
            <p:nvPr/>
          </p:nvCxnSpPr>
          <p:spPr>
            <a:xfrm>
              <a:off x="4168365" y="172559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711E2E4-6DC8-456B-B01B-7828348CA853}"/>
              </a:ext>
            </a:extLst>
          </p:cNvPr>
          <p:cNvGrpSpPr/>
          <p:nvPr/>
        </p:nvGrpSpPr>
        <p:grpSpPr>
          <a:xfrm>
            <a:off x="2458605" y="5777849"/>
            <a:ext cx="1641074" cy="350272"/>
            <a:chOff x="3566903" y="5789295"/>
            <a:chExt cx="1641074" cy="35027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4EA6A6-903C-46CC-A2AC-E7D6DAC9E304}"/>
                </a:ext>
              </a:extLst>
            </p:cNvPr>
            <p:cNvSpPr/>
            <p:nvPr/>
          </p:nvSpPr>
          <p:spPr>
            <a:xfrm>
              <a:off x="3991789" y="5789296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3784FF-458E-4900-90C7-9BBE868676F7}"/>
                </a:ext>
              </a:extLst>
            </p:cNvPr>
            <p:cNvSpPr/>
            <p:nvPr/>
          </p:nvSpPr>
          <p:spPr>
            <a:xfrm>
              <a:off x="3566903" y="578929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89F625B-21DD-4006-9066-B004581A5AB4}"/>
                </a:ext>
              </a:extLst>
            </p:cNvPr>
            <p:cNvSpPr/>
            <p:nvPr/>
          </p:nvSpPr>
          <p:spPr>
            <a:xfrm>
              <a:off x="4428557" y="578929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BF86646-FC64-4A6A-AE0E-0E97C2B9371E}"/>
                </a:ext>
              </a:extLst>
            </p:cNvPr>
            <p:cNvSpPr/>
            <p:nvPr/>
          </p:nvSpPr>
          <p:spPr>
            <a:xfrm>
              <a:off x="4857706" y="578929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/>
              <p:nvPr/>
            </p:nvSpPr>
            <p:spPr>
              <a:xfrm>
                <a:off x="6034595" y="117671"/>
                <a:ext cx="606497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Number density </a:t>
                </a:r>
                <a14:m>
                  <m:oMath xmlns:m="http://schemas.openxmlformats.org/officeDocument/2006/math">
                    <m:r>
                      <a:rPr lang="en-GB" sz="4000" b="0" i="1" u="sng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is the number of particles </a:t>
                </a:r>
                <a:r>
                  <a:rPr lang="en-CA" sz="4000" dirty="0">
                    <a:solidFill>
                      <a:srgbClr val="FF3399"/>
                    </a:solidFill>
                  </a:rPr>
                  <a:t>#</a:t>
                </a:r>
                <a:r>
                  <a:rPr lang="en-CA" sz="4000" dirty="0"/>
                  <a:t> in a test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000" dirty="0"/>
                  <a:t>, measured in a reference frame at rest.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9D82A3-C284-48FF-9078-099A914F5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595" y="117671"/>
                <a:ext cx="6064975" cy="3170099"/>
              </a:xfrm>
              <a:prstGeom prst="rect">
                <a:avLst/>
              </a:prstGeom>
              <a:blipFill>
                <a:blip r:embed="rId6"/>
                <a:stretch>
                  <a:fillRect l="-3618" t="-3462" b="-7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/>
              <p:nvPr/>
            </p:nvSpPr>
            <p:spPr>
              <a:xfrm>
                <a:off x="6485458" y="3854792"/>
                <a:ext cx="2833635" cy="155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808353-1A2B-4057-938C-DBA4625B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58" y="3854792"/>
                <a:ext cx="2833635" cy="1555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/>
              <p:nvPr/>
            </p:nvSpPr>
            <p:spPr>
              <a:xfrm>
                <a:off x="9597000" y="4082153"/>
                <a:ext cx="17764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≈6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AB8B49-6D6B-4727-9AD6-A5118712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000" y="4082153"/>
                <a:ext cx="177649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77549-D7F4-4270-BE1B-DF0AFBEBB871}"/>
              </a:ext>
            </a:extLst>
          </p:cNvPr>
          <p:cNvGrpSpPr/>
          <p:nvPr/>
        </p:nvGrpSpPr>
        <p:grpSpPr>
          <a:xfrm>
            <a:off x="602302" y="-212927"/>
            <a:ext cx="2543488" cy="1045426"/>
            <a:chOff x="1599887" y="3275060"/>
            <a:chExt cx="2543488" cy="10454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B02F32-9250-4509-B9F3-DE90B4CDC40E}"/>
                </a:ext>
              </a:extLst>
            </p:cNvPr>
            <p:cNvSpPr/>
            <p:nvPr/>
          </p:nvSpPr>
          <p:spPr>
            <a:xfrm>
              <a:off x="2409831" y="4140204"/>
              <a:ext cx="1733544" cy="180282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77E3784-C5B0-4497-96A4-3E1AE4ED9BC1}"/>
                    </a:ext>
                  </a:extLst>
                </p:cNvPr>
                <p:cNvSpPr txBox="1"/>
                <p:nvPr/>
              </p:nvSpPr>
              <p:spPr>
                <a:xfrm>
                  <a:off x="1599887" y="3275060"/>
                  <a:ext cx="88534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77E3784-C5B0-4497-96A4-3E1AE4ED9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9887" y="3275060"/>
                  <a:ext cx="885348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E899D5-523F-4DEC-9232-0AD490F961E7}"/>
              </a:ext>
            </a:extLst>
          </p:cNvPr>
          <p:cNvGrpSpPr/>
          <p:nvPr/>
        </p:nvGrpSpPr>
        <p:grpSpPr>
          <a:xfrm>
            <a:off x="967029" y="1740615"/>
            <a:ext cx="1291091" cy="4282780"/>
            <a:chOff x="2877274" y="1719752"/>
            <a:chExt cx="1291091" cy="428278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3559F5-A305-43C6-BF14-835FBBB3CD1F}"/>
                </a:ext>
              </a:extLst>
            </p:cNvPr>
            <p:cNvCxnSpPr>
              <a:cxnSpLocks/>
            </p:cNvCxnSpPr>
            <p:nvPr/>
          </p:nvCxnSpPr>
          <p:spPr>
            <a:xfrm>
              <a:off x="2877274" y="17324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5693DC-017C-4C46-BC85-A249E5126074}"/>
                </a:ext>
              </a:extLst>
            </p:cNvPr>
            <p:cNvCxnSpPr>
              <a:cxnSpLocks/>
            </p:cNvCxnSpPr>
            <p:nvPr/>
          </p:nvCxnSpPr>
          <p:spPr>
            <a:xfrm>
              <a:off x="3313604" y="17197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41EC93-5DDC-421D-BCA9-1CAF50BAF587}"/>
                </a:ext>
              </a:extLst>
            </p:cNvPr>
            <p:cNvCxnSpPr>
              <a:cxnSpLocks/>
            </p:cNvCxnSpPr>
            <p:nvPr/>
          </p:nvCxnSpPr>
          <p:spPr>
            <a:xfrm>
              <a:off x="3740193" y="171975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D8AF6E-F148-4AA0-9690-EC8B3488B425}"/>
                </a:ext>
              </a:extLst>
            </p:cNvPr>
            <p:cNvCxnSpPr>
              <a:cxnSpLocks/>
            </p:cNvCxnSpPr>
            <p:nvPr/>
          </p:nvCxnSpPr>
          <p:spPr>
            <a:xfrm>
              <a:off x="4168365" y="1725592"/>
              <a:ext cx="0" cy="4270080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251AD1-9DA8-4F72-BCD4-37AF52E87592}"/>
              </a:ext>
            </a:extLst>
          </p:cNvPr>
          <p:cNvGrpSpPr/>
          <p:nvPr/>
        </p:nvGrpSpPr>
        <p:grpSpPr>
          <a:xfrm>
            <a:off x="646898" y="2643688"/>
            <a:ext cx="3293286" cy="3353044"/>
            <a:chOff x="556308" y="3085722"/>
            <a:chExt cx="3293286" cy="33530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60650C-DBE8-4EDB-BBD0-84394DFE9389}"/>
                </a:ext>
              </a:extLst>
            </p:cNvPr>
            <p:cNvGrpSpPr/>
            <p:nvPr/>
          </p:nvGrpSpPr>
          <p:grpSpPr>
            <a:xfrm>
              <a:off x="556308" y="3085722"/>
              <a:ext cx="3293286" cy="3337201"/>
              <a:chOff x="412094" y="3754368"/>
              <a:chExt cx="2480060" cy="251313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999A476-2EF4-4459-816C-7800A205F9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9C5C6A0-C77C-4B85-BFD5-304C0B93A90C}"/>
                      </a:ext>
                    </a:extLst>
                  </p:cNvPr>
                  <p:cNvSpPr txBox="1"/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9C5C6A0-C77C-4B85-BFD5-304C0B93A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3592" y="5030114"/>
                    <a:ext cx="668562" cy="71410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1A474F6-1DDF-47F6-9CFA-B1D8704432E7}"/>
                      </a:ext>
                    </a:extLst>
                  </p:cNvPr>
                  <p:cNvSpPr txBox="1"/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1A474F6-1DDF-47F6-9CFA-B1D870443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626" y="3754368"/>
                    <a:ext cx="668561" cy="6955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EB1C3F-9B02-4516-9D31-C9BCB3BA545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82769" y="4639571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57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05">
        <p:fade/>
      </p:transition>
    </mc:Choice>
    <mc:Fallback xmlns="">
      <p:transition spd="med" advTm="1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CA9D5-DAE2-4251-99AD-CF818CA7395B}"/>
              </a:ext>
            </a:extLst>
          </p:cNvPr>
          <p:cNvSpPr txBox="1"/>
          <p:nvPr/>
        </p:nvSpPr>
        <p:spPr>
          <a:xfrm>
            <a:off x="145307" y="177191"/>
            <a:ext cx="11103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Mass density is </a:t>
            </a:r>
            <a:r>
              <a:rPr lang="en-GB" sz="4000" b="0" u="sng" dirty="0"/>
              <a:t>not</a:t>
            </a:r>
            <a:r>
              <a:rPr lang="en-GB" sz="4000" b="0" dirty="0"/>
              <a:t> Lorentz invariant (</a:t>
            </a:r>
            <a:r>
              <a:rPr lang="en-GB" sz="4000" b="0" u="sng" dirty="0"/>
              <a:t>not</a:t>
            </a:r>
            <a:r>
              <a:rPr lang="en-GB" sz="4000" b="0" dirty="0"/>
              <a:t> a tensor)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/>
              <p:nvPr/>
            </p:nvSpPr>
            <p:spPr>
              <a:xfrm>
                <a:off x="772288" y="5295452"/>
                <a:ext cx="2257605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88" y="5295452"/>
                <a:ext cx="2257605" cy="1328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/>
              <p:nvPr/>
            </p:nvSpPr>
            <p:spPr>
              <a:xfrm>
                <a:off x="8315942" y="5286950"/>
                <a:ext cx="3386406" cy="13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6000" dirty="0"/>
                          <m:t>½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B98740-54DC-4681-B9DE-2B35F8E31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2" y="5286950"/>
                <a:ext cx="3386406" cy="1328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02C1BB1-3127-476C-9887-46E27CA9D919}"/>
              </a:ext>
            </a:extLst>
          </p:cNvPr>
          <p:cNvGrpSpPr/>
          <p:nvPr/>
        </p:nvGrpSpPr>
        <p:grpSpPr>
          <a:xfrm>
            <a:off x="8672953" y="946014"/>
            <a:ext cx="2718910" cy="1236130"/>
            <a:chOff x="8672953" y="946014"/>
            <a:chExt cx="2718910" cy="12361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311656-7096-4057-B2B1-E1A8976BDBEE}"/>
                </a:ext>
              </a:extLst>
            </p:cNvPr>
            <p:cNvSpPr txBox="1"/>
            <p:nvPr/>
          </p:nvSpPr>
          <p:spPr>
            <a:xfrm>
              <a:off x="8672953" y="992086"/>
              <a:ext cx="20217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0" dirty="0"/>
                <a:t>Length contraction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7CAF15-6A60-4C72-8B05-CA2203B7790B}"/>
                </a:ext>
              </a:extLst>
            </p:cNvPr>
            <p:cNvGrpSpPr/>
            <p:nvPr/>
          </p:nvGrpSpPr>
          <p:grpSpPr>
            <a:xfrm>
              <a:off x="10112691" y="946014"/>
              <a:ext cx="1279172" cy="1236130"/>
              <a:chOff x="334137" y="6631960"/>
              <a:chExt cx="1279172" cy="1236130"/>
            </a:xfrm>
          </p:grpSpPr>
          <p:sp>
            <p:nvSpPr>
              <p:cNvPr id="53" name="Left Brace 52">
                <a:extLst>
                  <a:ext uri="{FF2B5EF4-FFF2-40B4-BE49-F238E27FC236}">
                    <a16:creationId xmlns:a16="http://schemas.microsoft.com/office/drawing/2014/main" id="{2B3D2C60-B094-4714-B875-8977FFB07E50}"/>
                  </a:ext>
                </a:extLst>
              </p:cNvPr>
              <p:cNvSpPr/>
              <p:nvPr/>
            </p:nvSpPr>
            <p:spPr>
              <a:xfrm rot="5400000">
                <a:off x="802246" y="7057027"/>
                <a:ext cx="342954" cy="1279172"/>
              </a:xfrm>
              <a:prstGeom prst="lef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0EA56A3-9861-4EF7-B8EF-96FA5ABB146C}"/>
                      </a:ext>
                    </a:extLst>
                  </p:cNvPr>
                  <p:cNvSpPr txBox="1"/>
                  <p:nvPr/>
                </p:nvSpPr>
                <p:spPr>
                  <a:xfrm>
                    <a:off x="427709" y="6631960"/>
                    <a:ext cx="87258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GB" sz="4000" dirty="0"/>
                            <m:t>½</m:t>
                          </m:r>
                          <m:r>
                            <a:rPr lang="en-GB" sz="4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0EA56A3-9861-4EF7-B8EF-96FA5ABB14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709" y="6631960"/>
                    <a:ext cx="872588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5982B6-672F-4270-94BD-B1347339FF93}"/>
              </a:ext>
            </a:extLst>
          </p:cNvPr>
          <p:cNvGrpSpPr/>
          <p:nvPr/>
        </p:nvGrpSpPr>
        <p:grpSpPr>
          <a:xfrm>
            <a:off x="7150100" y="2378372"/>
            <a:ext cx="4253842" cy="2904520"/>
            <a:chOff x="7150100" y="2378372"/>
            <a:chExt cx="4253842" cy="29045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759828D-743F-4835-AE8F-75D0C9144E9F}"/>
                </a:ext>
              </a:extLst>
            </p:cNvPr>
            <p:cNvGrpSpPr/>
            <p:nvPr/>
          </p:nvGrpSpPr>
          <p:grpSpPr>
            <a:xfrm>
              <a:off x="9099115" y="2378372"/>
              <a:ext cx="2304827" cy="2904520"/>
              <a:chOff x="8185332" y="1390878"/>
              <a:chExt cx="2304827" cy="2904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96C8FAD-FC5A-4CD4-BC07-8837DE051F4A}"/>
                  </a:ext>
                </a:extLst>
              </p:cNvPr>
              <p:cNvGrpSpPr/>
              <p:nvPr/>
            </p:nvGrpSpPr>
            <p:grpSpPr>
              <a:xfrm>
                <a:off x="8185332" y="1416639"/>
                <a:ext cx="2299523" cy="2878759"/>
                <a:chOff x="1454019" y="1416639"/>
                <a:chExt cx="2299523" cy="2878759"/>
              </a:xfrm>
            </p:grpSpPr>
            <p:sp>
              <p:nvSpPr>
                <p:cNvPr id="43" name="Parallelogram 42">
                  <a:extLst>
                    <a:ext uri="{FF2B5EF4-FFF2-40B4-BE49-F238E27FC236}">
                      <a16:creationId xmlns:a16="http://schemas.microsoft.com/office/drawing/2014/main" id="{C0F4A6BD-780C-4BD9-934A-F4153FF7DC21}"/>
                    </a:ext>
                  </a:extLst>
                </p:cNvPr>
                <p:cNvSpPr/>
                <p:nvPr/>
              </p:nvSpPr>
              <p:spPr>
                <a:xfrm rot="16200000" flipH="1">
                  <a:off x="481958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" name="Parallelogram 43">
                  <a:extLst>
                    <a:ext uri="{FF2B5EF4-FFF2-40B4-BE49-F238E27FC236}">
                      <a16:creationId xmlns:a16="http://schemas.microsoft.com/office/drawing/2014/main" id="{FEB0B4C7-D414-4FB4-A630-B60B4DAB222F}"/>
                    </a:ext>
                  </a:extLst>
                </p:cNvPr>
                <p:cNvSpPr/>
                <p:nvPr/>
              </p:nvSpPr>
              <p:spPr>
                <a:xfrm>
                  <a:off x="1479931" y="3337429"/>
                  <a:ext cx="2266836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0BDFF05-29EF-46C6-8F5C-94A01AA70A9A}"/>
                    </a:ext>
                  </a:extLst>
                </p:cNvPr>
                <p:cNvSpPr/>
                <p:nvPr/>
              </p:nvSpPr>
              <p:spPr>
                <a:xfrm>
                  <a:off x="2400734" y="1416639"/>
                  <a:ext cx="1352808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D69C73E-6C09-455D-8DF5-B2A69AC1DA7A}"/>
                  </a:ext>
                </a:extLst>
              </p:cNvPr>
              <p:cNvGrpSpPr/>
              <p:nvPr/>
            </p:nvGrpSpPr>
            <p:grpSpPr>
              <a:xfrm>
                <a:off x="8197410" y="1390878"/>
                <a:ext cx="2292749" cy="2897326"/>
                <a:chOff x="945638" y="3429000"/>
                <a:chExt cx="2292749" cy="289732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994244E-24F6-4CDE-B37A-9677045989C1}"/>
                    </a:ext>
                  </a:extLst>
                </p:cNvPr>
                <p:cNvSpPr/>
                <p:nvPr/>
              </p:nvSpPr>
              <p:spPr>
                <a:xfrm>
                  <a:off x="1912427" y="3429000"/>
                  <a:ext cx="132596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4E0A2EE-71E2-42FD-87B2-EF03EE14BDFE}"/>
                    </a:ext>
                  </a:extLst>
                </p:cNvPr>
                <p:cNvSpPr/>
                <p:nvPr/>
              </p:nvSpPr>
              <p:spPr>
                <a:xfrm>
                  <a:off x="2234967" y="430087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F2D03B9-863D-4192-8146-7E8B395DCC59}"/>
                    </a:ext>
                  </a:extLst>
                </p:cNvPr>
                <p:cNvSpPr/>
                <p:nvPr/>
              </p:nvSpPr>
              <p:spPr>
                <a:xfrm>
                  <a:off x="2301867" y="5260101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F3B554C-E793-4E74-B9C4-EF986245F176}"/>
                    </a:ext>
                  </a:extLst>
                </p:cNvPr>
                <p:cNvSpPr/>
                <p:nvPr/>
              </p:nvSpPr>
              <p:spPr>
                <a:xfrm>
                  <a:off x="959472" y="4391025"/>
                  <a:ext cx="1316889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DBB0FC2-84C2-4DF8-8874-35E303B1E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0323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9040839-78AA-44B0-A3B7-857E9F092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E5B20AC-0823-44D2-9BBC-76286B264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CDB6A80-E43E-45A9-8AD2-29BCFEE41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5638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636841C-EA63-4030-BAF7-AC488B95732D}"/>
                    </a:ext>
                  </a:extLst>
                </p:cNvPr>
                <p:cNvSpPr/>
                <p:nvPr/>
              </p:nvSpPr>
              <p:spPr>
                <a:xfrm>
                  <a:off x="1297771" y="544416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555F3D6-6CDD-478F-A340-93D36AFE35A6}"/>
                    </a:ext>
                  </a:extLst>
                </p:cNvPr>
                <p:cNvSpPr/>
                <p:nvPr/>
              </p:nvSpPr>
              <p:spPr>
                <a:xfrm>
                  <a:off x="1498254" y="462526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67341F9-3A7C-4ABA-BE35-1EEAAF2688AD}"/>
                    </a:ext>
                  </a:extLst>
                </p:cNvPr>
                <p:cNvSpPr/>
                <p:nvPr/>
              </p:nvSpPr>
              <p:spPr>
                <a:xfrm>
                  <a:off x="1808894" y="5129212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B94DC805-F04B-49EB-8FFE-032C64067C1D}"/>
                    </a:ext>
                  </a:extLst>
                </p:cNvPr>
                <p:cNvSpPr/>
                <p:nvPr/>
              </p:nvSpPr>
              <p:spPr>
                <a:xfrm>
                  <a:off x="1847108" y="394674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750752A-A336-46E0-987D-C28FAAC8ED37}"/>
                </a:ext>
              </a:extLst>
            </p:cNvPr>
            <p:cNvGrpSpPr/>
            <p:nvPr/>
          </p:nvGrpSpPr>
          <p:grpSpPr>
            <a:xfrm>
              <a:off x="7150100" y="2823161"/>
              <a:ext cx="1949015" cy="2037922"/>
              <a:chOff x="7150100" y="2823161"/>
              <a:chExt cx="1949015" cy="203792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CE6931A-444D-4CAF-A1F5-56564875E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2850" y="2823161"/>
                <a:ext cx="1536265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8359329-6D45-4130-AB4E-C4BA34561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3429000"/>
                <a:ext cx="1536265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3D6A226-261F-45E7-9A36-8529FB58E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4177183"/>
                <a:ext cx="1536265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039742C-43F8-467C-BBC1-01622E8362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100" y="4861083"/>
                <a:ext cx="1536265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E49A5E-4AA5-4276-8265-B07736CCEB83}"/>
              </a:ext>
            </a:extLst>
          </p:cNvPr>
          <p:cNvGrpSpPr/>
          <p:nvPr/>
        </p:nvGrpSpPr>
        <p:grpSpPr>
          <a:xfrm>
            <a:off x="129077" y="985343"/>
            <a:ext cx="3621957" cy="4301607"/>
            <a:chOff x="129077" y="985343"/>
            <a:chExt cx="3621957" cy="430160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FC847F-6864-498A-94D7-DA8A317580E3}"/>
                </a:ext>
              </a:extLst>
            </p:cNvPr>
            <p:cNvGrpSpPr/>
            <p:nvPr/>
          </p:nvGrpSpPr>
          <p:grpSpPr>
            <a:xfrm>
              <a:off x="865500" y="2404133"/>
              <a:ext cx="2885534" cy="2878759"/>
              <a:chOff x="868008" y="1416639"/>
              <a:chExt cx="2885534" cy="2878759"/>
            </a:xfrm>
          </p:grpSpPr>
          <p:sp>
            <p:nvSpPr>
              <p:cNvPr id="36" name="Parallelogram 35">
                <a:extLst>
                  <a:ext uri="{FF2B5EF4-FFF2-40B4-BE49-F238E27FC236}">
                    <a16:creationId xmlns:a16="http://schemas.microsoft.com/office/drawing/2014/main" id="{0AEF9CA6-68C3-4D28-A674-E97E12E17186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0A8A81EC-D95C-4F2E-9097-9B70955C356B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42871F-DD9F-4715-833B-8EC344A53D97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5A258C-A97E-4D22-B41F-0884968D7E23}"/>
                </a:ext>
              </a:extLst>
            </p:cNvPr>
            <p:cNvGrpSpPr/>
            <p:nvPr/>
          </p:nvGrpSpPr>
          <p:grpSpPr>
            <a:xfrm>
              <a:off x="858184" y="2389624"/>
              <a:ext cx="2886076" cy="2897326"/>
              <a:chOff x="352311" y="3429000"/>
              <a:chExt cx="2886076" cy="28973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D0B3F5-BD6F-4DB7-94F2-9CB86DD8FD18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E407C9-635E-44F2-A986-43CD9EA5C168}"/>
                  </a:ext>
                </a:extLst>
              </p:cNvPr>
              <p:cNvSpPr/>
              <p:nvPr/>
            </p:nvSpPr>
            <p:spPr>
              <a:xfrm>
                <a:off x="2089827" y="425733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505FA81-7FDD-4659-A3D8-62AC3E99D5C6}"/>
                  </a:ext>
                </a:extLst>
              </p:cNvPr>
              <p:cNvSpPr/>
              <p:nvPr/>
            </p:nvSpPr>
            <p:spPr>
              <a:xfrm>
                <a:off x="2171241" y="521655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BA642C-A92B-4D5F-ABE5-2864454E7A2E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82DFB-7530-417D-B75A-F55EAB7F9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F948F4-355F-4D12-B595-FDC984D21D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B434F9F-5DEB-4712-B03E-B19934E73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1FACC7F-3E16-4393-9CA8-DF8514F1E7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2C4D05-FCF7-482D-867F-E323A03F0F7A}"/>
                  </a:ext>
                </a:extLst>
              </p:cNvPr>
              <p:cNvSpPr/>
              <p:nvPr/>
            </p:nvSpPr>
            <p:spPr>
              <a:xfrm>
                <a:off x="833323" y="540062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0862FE-7ECD-477D-978D-9FD1D32E49FF}"/>
                  </a:ext>
                </a:extLst>
              </p:cNvPr>
              <p:cNvSpPr/>
              <p:nvPr/>
            </p:nvSpPr>
            <p:spPr>
              <a:xfrm>
                <a:off x="1193460" y="458172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B3E8E9-2440-4CD9-A94B-26B924EA137D}"/>
                  </a:ext>
                </a:extLst>
              </p:cNvPr>
              <p:cNvSpPr/>
              <p:nvPr/>
            </p:nvSpPr>
            <p:spPr>
              <a:xfrm>
                <a:off x="1562156" y="5085670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6440D4-A8B7-4532-AE6D-73851438F6A9}"/>
                  </a:ext>
                </a:extLst>
              </p:cNvPr>
              <p:cNvSpPr/>
              <p:nvPr/>
            </p:nvSpPr>
            <p:spPr>
              <a:xfrm>
                <a:off x="1614884" y="390320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8B82D1E-1CF5-42C3-9E67-98418EF62655}"/>
                </a:ext>
              </a:extLst>
            </p:cNvPr>
            <p:cNvGrpSpPr/>
            <p:nvPr/>
          </p:nvGrpSpPr>
          <p:grpSpPr>
            <a:xfrm>
              <a:off x="1808808" y="1018767"/>
              <a:ext cx="1924051" cy="1180156"/>
              <a:chOff x="334136" y="6687934"/>
              <a:chExt cx="1924051" cy="1180156"/>
            </a:xfrm>
          </p:grpSpPr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23031B1-0B1F-4BC0-AA9F-C17B780138EE}"/>
                  </a:ext>
                </a:extLst>
              </p:cNvPr>
              <p:cNvSpPr/>
              <p:nvPr/>
            </p:nvSpPr>
            <p:spPr>
              <a:xfrm rot="5400000">
                <a:off x="1116295" y="6726197"/>
                <a:ext cx="359734" cy="1924051"/>
              </a:xfrm>
              <a:prstGeom prst="lef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B32B97D-FAB1-413E-93A9-74B48B1B795E}"/>
                      </a:ext>
                    </a:extLst>
                  </p:cNvPr>
                  <p:cNvSpPr txBox="1"/>
                  <p:nvPr/>
                </p:nvSpPr>
                <p:spPr>
                  <a:xfrm>
                    <a:off x="846813" y="6687934"/>
                    <a:ext cx="87258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B32B97D-FAB1-413E-93A9-74B48B1B7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813" y="6687934"/>
                    <a:ext cx="872588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AD0E1F5-EB75-4F0F-944C-01281549AAE1}"/>
                </a:ext>
              </a:extLst>
            </p:cNvPr>
            <p:cNvSpPr txBox="1"/>
            <p:nvPr/>
          </p:nvSpPr>
          <p:spPr>
            <a:xfrm>
              <a:off x="129077" y="985343"/>
              <a:ext cx="16406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0" dirty="0"/>
                <a:t>Rest frame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634BEEF-D69C-4A1B-A2E3-D9F83057A1EB}"/>
              </a:ext>
            </a:extLst>
          </p:cNvPr>
          <p:cNvSpPr txBox="1"/>
          <p:nvPr/>
        </p:nvSpPr>
        <p:spPr>
          <a:xfrm>
            <a:off x="5922840" y="1041578"/>
            <a:ext cx="234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0" dirty="0"/>
              <a:t>Moving Frame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90651AE-B28C-42F8-9EE4-5270FB7A94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6377400"/>
              <a:ext cx="10360440" cy="324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90651AE-B28C-42F8-9EE4-5270FB7A9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1840" y="6368040"/>
                <a:ext cx="10379160" cy="34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33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8"/>
    </mc:Choice>
    <mc:Fallback xmlns="">
      <p:transition spd="slow" advTm="1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193F6C-0E33-4916-87B2-523EC715B045}"/>
              </a:ext>
            </a:extLst>
          </p:cNvPr>
          <p:cNvSpPr txBox="1"/>
          <p:nvPr/>
        </p:nvSpPr>
        <p:spPr>
          <a:xfrm>
            <a:off x="138793" y="149538"/>
            <a:ext cx="112912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/>
              <a:t>Components of Energy-Momentum Tensor</a:t>
            </a:r>
            <a:endParaRPr lang="en-CA"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/>
              <p:nvPr/>
            </p:nvSpPr>
            <p:spPr>
              <a:xfrm>
                <a:off x="532082" y="1925150"/>
                <a:ext cx="11512433" cy="2910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GB" sz="6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6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5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flux of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sz="5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 </a:t>
                </a:r>
                <a:r>
                  <a:rPr lang="en-GB" sz="5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going through a </a:t>
                </a:r>
                <a:r>
                  <a:rPr lang="en-GB" sz="54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unit box of constant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GB" sz="6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CA" sz="1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" y="1925150"/>
                <a:ext cx="11512433" cy="2910092"/>
              </a:xfrm>
              <a:prstGeom prst="rect">
                <a:avLst/>
              </a:prstGeom>
              <a:blipFill>
                <a:blip r:embed="rId3"/>
                <a:stretch>
                  <a:fillRect l="-2806" b="-134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560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9"/>
    </mc:Choice>
    <mc:Fallback xmlns="">
      <p:transition spd="slow" advTm="2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A71B60-880D-49F3-A132-3EAE93EA985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E96E6A0-5889-438E-A2D5-232FDE1E07D0}"/>
              </a:ext>
            </a:extLst>
          </p:cNvPr>
          <p:cNvGrpSpPr/>
          <p:nvPr/>
        </p:nvGrpSpPr>
        <p:grpSpPr>
          <a:xfrm>
            <a:off x="101545" y="2358733"/>
            <a:ext cx="3487114" cy="3492508"/>
            <a:chOff x="858184" y="2389624"/>
            <a:chExt cx="2892850" cy="2897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6C423-16C2-41FC-9B1B-C32A42E6D9EB}"/>
                </a:ext>
              </a:extLst>
            </p:cNvPr>
            <p:cNvGrpSpPr/>
            <p:nvPr/>
          </p:nvGrpSpPr>
          <p:grpSpPr>
            <a:xfrm>
              <a:off x="865500" y="2404133"/>
              <a:ext cx="2885534" cy="2878759"/>
              <a:chOff x="868008" y="1416639"/>
              <a:chExt cx="2885534" cy="2878759"/>
            </a:xfrm>
          </p:grpSpPr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64938809-F3D1-494E-97C3-9EFD6BF6A92F}"/>
                  </a:ext>
                </a:extLst>
              </p:cNvPr>
              <p:cNvSpPr/>
              <p:nvPr/>
            </p:nvSpPr>
            <p:spPr>
              <a:xfrm rot="16200000" flipH="1">
                <a:off x="-88744" y="2388700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1C43C593-E3F6-4954-8FC7-27B3E76FC4AE}"/>
                  </a:ext>
                </a:extLst>
              </p:cNvPr>
              <p:cNvSpPr/>
              <p:nvPr/>
            </p:nvSpPr>
            <p:spPr>
              <a:xfrm>
                <a:off x="868008" y="3337429"/>
                <a:ext cx="2878759" cy="934637"/>
              </a:xfrm>
              <a:prstGeom prst="parallelogram">
                <a:avLst>
                  <a:gd name="adj" fmla="val 9633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BD6F512-5A2B-4C96-B490-33609AA23DAC}"/>
                  </a:ext>
                </a:extLst>
              </p:cNvPr>
              <p:cNvSpPr/>
              <p:nvPr/>
            </p:nvSpPr>
            <p:spPr>
              <a:xfrm>
                <a:off x="1817955" y="1416639"/>
                <a:ext cx="1935587" cy="19207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8C9C46-4980-42FB-A648-CF7A35A2A52D}"/>
                </a:ext>
              </a:extLst>
            </p:cNvPr>
            <p:cNvGrpSpPr/>
            <p:nvPr/>
          </p:nvGrpSpPr>
          <p:grpSpPr>
            <a:xfrm>
              <a:off x="858184" y="2389624"/>
              <a:ext cx="2886076" cy="2897326"/>
              <a:chOff x="352311" y="3429000"/>
              <a:chExt cx="2886076" cy="28973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F0A9F1-41F2-437A-9B85-E25CD9E175DE}"/>
                  </a:ext>
                </a:extLst>
              </p:cNvPr>
              <p:cNvSpPr/>
              <p:nvPr/>
            </p:nvSpPr>
            <p:spPr>
              <a:xfrm>
                <a:off x="1314337" y="3429000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F7CC85-E5ED-4A65-BA28-00948D5F7CFF}"/>
                  </a:ext>
                </a:extLst>
              </p:cNvPr>
              <p:cNvSpPr/>
              <p:nvPr/>
            </p:nvSpPr>
            <p:spPr>
              <a:xfrm>
                <a:off x="2089827" y="425733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60210F8-3DA9-4539-8BDE-D64CA76BABC2}"/>
                  </a:ext>
                </a:extLst>
              </p:cNvPr>
              <p:cNvSpPr/>
              <p:nvPr/>
            </p:nvSpPr>
            <p:spPr>
              <a:xfrm>
                <a:off x="2171241" y="5216559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FCF9-376F-4492-8CD7-B84FE3312193}"/>
                  </a:ext>
                </a:extLst>
              </p:cNvPr>
              <p:cNvSpPr/>
              <p:nvPr/>
            </p:nvSpPr>
            <p:spPr>
              <a:xfrm>
                <a:off x="352312" y="4391025"/>
                <a:ext cx="1924050" cy="1924050"/>
              </a:xfrm>
              <a:prstGeom prst="rect">
                <a:avLst/>
              </a:prstGeom>
              <a:noFill/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20FBC6A-4BDC-44E6-806A-554B6F21F3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2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98DD59-0E99-45CE-85D5-138117724B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3429000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495F43-9B62-4C6C-B5B1-6443D3094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76361" y="5364301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6F47D71-642F-42F2-AC01-8F8D4DDA3D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311" y="5353049"/>
                <a:ext cx="962025" cy="962025"/>
              </a:xfrm>
              <a:prstGeom prst="line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BF8AEA-A5E9-4AE6-B984-DECD0CC43497}"/>
                  </a:ext>
                </a:extLst>
              </p:cNvPr>
              <p:cNvSpPr/>
              <p:nvPr/>
            </p:nvSpPr>
            <p:spPr>
              <a:xfrm>
                <a:off x="833323" y="540062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88610CD-C0DD-40AC-976E-12069E5D8999}"/>
                  </a:ext>
                </a:extLst>
              </p:cNvPr>
              <p:cNvSpPr/>
              <p:nvPr/>
            </p:nvSpPr>
            <p:spPr>
              <a:xfrm>
                <a:off x="1193460" y="4581727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3735566-D0CA-4C41-8BE0-7E2DC38D6DDE}"/>
                  </a:ext>
                </a:extLst>
              </p:cNvPr>
              <p:cNvSpPr/>
              <p:nvPr/>
            </p:nvSpPr>
            <p:spPr>
              <a:xfrm>
                <a:off x="1562156" y="5085670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EAE97DA-9816-4364-BB0F-314781208AA5}"/>
                  </a:ext>
                </a:extLst>
              </p:cNvPr>
              <p:cNvSpPr/>
              <p:nvPr/>
            </p:nvSpPr>
            <p:spPr>
              <a:xfrm>
                <a:off x="1614884" y="3903205"/>
                <a:ext cx="350271" cy="350271"/>
              </a:xfrm>
              <a:prstGeom prst="ellipse">
                <a:avLst/>
              </a:prstGeom>
              <a:solidFill>
                <a:srgbClr val="FF6DD9"/>
              </a:solidFill>
              <a:ln w="38100">
                <a:solidFill>
                  <a:srgbClr val="7A00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3284F9D-2DB1-4EE7-92BB-7F0648322CA9}"/>
              </a:ext>
            </a:extLst>
          </p:cNvPr>
          <p:cNvGrpSpPr/>
          <p:nvPr/>
        </p:nvGrpSpPr>
        <p:grpSpPr>
          <a:xfrm>
            <a:off x="6244024" y="2358733"/>
            <a:ext cx="3487114" cy="3492508"/>
            <a:chOff x="7429499" y="2272916"/>
            <a:chExt cx="3658482" cy="366414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8F3ADD-19C4-4DE5-9860-AEF4AECBF58E}"/>
                </a:ext>
              </a:extLst>
            </p:cNvPr>
            <p:cNvGrpSpPr/>
            <p:nvPr/>
          </p:nvGrpSpPr>
          <p:grpSpPr>
            <a:xfrm>
              <a:off x="7429499" y="2272916"/>
              <a:ext cx="3658482" cy="3664142"/>
              <a:chOff x="858184" y="2389624"/>
              <a:chExt cx="2892850" cy="289732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C38F19D-36B4-4C39-8BEE-2817EE2A169C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38" name="Parallelogram 37">
                  <a:extLst>
                    <a:ext uri="{FF2B5EF4-FFF2-40B4-BE49-F238E27FC236}">
                      <a16:creationId xmlns:a16="http://schemas.microsoft.com/office/drawing/2014/main" id="{3F93397C-CEB8-425E-93CA-B46A031DC704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Parallelogram 38">
                  <a:extLst>
                    <a:ext uri="{FF2B5EF4-FFF2-40B4-BE49-F238E27FC236}">
                      <a16:creationId xmlns:a16="http://schemas.microsoft.com/office/drawing/2014/main" id="{4A879360-76FD-4AA2-9490-D84A995FF3F2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321CA74-7BA4-412D-AE7A-31A3E400B58E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E886E86-6ECF-4D32-874D-716B02454C6B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BD63EDA-7F0A-40A9-A8EB-1FAAEE084FCB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918DF63-8B09-4803-9CB2-4E8586A60F56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FA49CEC-B770-4CD0-8EC9-60FBD7263DB6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39D0E0-9D42-4517-B591-8DBCA8134755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0DFF8FA-7FF5-4E28-B202-0AAF89329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1E929D3-402F-4935-97EE-CB235D9BF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0FF5011-3077-47F2-BE68-38F43E10B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81B117D-4DE2-4D3A-A541-20E0A82B7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F50EF2-9F6E-496D-8CCF-EFAC3F7AD501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A5B1A32-9651-440D-B9E0-DD9E1D9DFD12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E41B63F-BDDF-4EB6-9D61-E8C43080AB8F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40AC0F2-53DD-4C5F-8B36-8BE7E4FF00B5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8F98569-A91B-429B-A751-3E8F8C64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3090" y="2291265"/>
              <a:ext cx="175306" cy="672008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BA244FF-8C4D-4668-9A97-30FCE3FC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6045" y="3739824"/>
              <a:ext cx="34924" cy="62822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CA9686-170F-452A-99DB-310BD26CB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2777" y="4203674"/>
              <a:ext cx="513014" cy="61828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C8F8345-D48F-4B88-9253-DEC35F888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9699" y="3897939"/>
              <a:ext cx="280663" cy="65690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80EF6C-B96A-4C7E-A7BE-D91B5536E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8699" y="2479258"/>
              <a:ext cx="122566" cy="84394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F596513-3747-439C-A146-C252B3E375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6047" y="3060832"/>
              <a:ext cx="330541" cy="713524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98EDEB7-27F0-4401-AD35-68E875716BF6}"/>
              </a:ext>
            </a:extLst>
          </p:cNvPr>
          <p:cNvSpPr txBox="1"/>
          <p:nvPr/>
        </p:nvSpPr>
        <p:spPr>
          <a:xfrm>
            <a:off x="128817" y="124338"/>
            <a:ext cx="5368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Number flux </a:t>
            </a:r>
            <a:r>
              <a:rPr lang="en-GB" sz="3600" dirty="0"/>
              <a:t>= </a:t>
            </a:r>
            <a:br>
              <a:rPr lang="en-GB" sz="3600" dirty="0"/>
            </a:br>
            <a:r>
              <a:rPr lang="en-GB" sz="3600" dirty="0"/>
              <a:t>total </a:t>
            </a:r>
            <a:r>
              <a:rPr lang="en-GB" sz="3600" b="1" dirty="0">
                <a:solidFill>
                  <a:srgbClr val="FF3399"/>
                </a:solidFill>
              </a:rPr>
              <a:t># particles </a:t>
            </a:r>
            <a:r>
              <a:rPr lang="en-GB" sz="3600" dirty="0"/>
              <a:t>in a spacetime box of size 1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10A15A2-C520-4865-903D-21FF42F09201}"/>
                  </a:ext>
                </a:extLst>
              </p:cNvPr>
              <p:cNvSpPr txBox="1"/>
              <p:nvPr/>
            </p:nvSpPr>
            <p:spPr>
              <a:xfrm>
                <a:off x="10353769" y="2407719"/>
                <a:ext cx="1267072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3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□</m:t>
                            </m:r>
                          </m:e>
                          <m:e>
                            <m:r>
                              <a:rPr lang="en-GB" sz="3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□</m:t>
                            </m:r>
                          </m:e>
                          <m:e>
                            <m:r>
                              <a:rPr lang="en-GB" sz="3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□</m:t>
                            </m:r>
                          </m:e>
                          <m:e>
                            <m:r>
                              <a:rPr lang="en-GB" sz="3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□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10A15A2-C520-4865-903D-21FF42F0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769" y="2407719"/>
                <a:ext cx="1267072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0D396B1-D996-4467-A0F5-F22D67A1B32F}"/>
              </a:ext>
            </a:extLst>
          </p:cNvPr>
          <p:cNvSpPr txBox="1"/>
          <p:nvPr/>
        </p:nvSpPr>
        <p:spPr>
          <a:xfrm>
            <a:off x="6292878" y="282159"/>
            <a:ext cx="4904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Total </a:t>
            </a:r>
            <a:r>
              <a:rPr lang="en-GB" sz="3600" b="1" dirty="0">
                <a:solidFill>
                  <a:srgbClr val="7030A0"/>
                </a:solidFill>
              </a:rPr>
              <a:t>4-momentum</a:t>
            </a:r>
            <a:r>
              <a:rPr lang="en-GB" sz="3600" dirty="0"/>
              <a:t> in a spacetime box of size 1?</a:t>
            </a:r>
            <a:endParaRPr lang="en-CA" sz="36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45D6018-E468-4FBA-B658-F17D061AA38F}"/>
              </a:ext>
            </a:extLst>
          </p:cNvPr>
          <p:cNvGrpSpPr/>
          <p:nvPr/>
        </p:nvGrpSpPr>
        <p:grpSpPr>
          <a:xfrm>
            <a:off x="8941141" y="4535803"/>
            <a:ext cx="3357304" cy="2311914"/>
            <a:chOff x="8941141" y="4535803"/>
            <a:chExt cx="3357304" cy="2311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4780321-5D13-4196-98E7-BEE6A7D3ACC4}"/>
                    </a:ext>
                  </a:extLst>
                </p:cNvPr>
                <p:cNvSpPr txBox="1"/>
                <p:nvPr/>
              </p:nvSpPr>
              <p:spPr>
                <a:xfrm>
                  <a:off x="8941141" y="5377571"/>
                  <a:ext cx="3250859" cy="1470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𝑧𝑡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24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4780321-5D13-4196-98E7-BEE6A7D3A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141" y="5377571"/>
                  <a:ext cx="3250859" cy="14701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90B0B2-0864-4F9E-87B0-5790AE2EDB9B}"/>
                </a:ext>
              </a:extLst>
            </p:cNvPr>
            <p:cNvSpPr txBox="1"/>
            <p:nvPr/>
          </p:nvSpPr>
          <p:spPr>
            <a:xfrm>
              <a:off x="9212184" y="4535803"/>
              <a:ext cx="30862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Energy-</a:t>
              </a:r>
              <a:br>
                <a:rPr lang="en-GB" sz="2800" dirty="0"/>
              </a:br>
              <a:r>
                <a:rPr lang="en-GB" sz="2800" dirty="0"/>
                <a:t>momentum Tensor</a:t>
              </a:r>
              <a:endParaRPr lang="en-CA" sz="28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DC3AC01-F123-44EC-9518-025ABBA9086F}"/>
              </a:ext>
            </a:extLst>
          </p:cNvPr>
          <p:cNvGrpSpPr/>
          <p:nvPr/>
        </p:nvGrpSpPr>
        <p:grpSpPr>
          <a:xfrm>
            <a:off x="3542987" y="2624095"/>
            <a:ext cx="2333205" cy="3292085"/>
            <a:chOff x="3542987" y="2624095"/>
            <a:chExt cx="2333205" cy="3292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1844D9E-F971-484F-B41E-980EDCD43CF2}"/>
                    </a:ext>
                  </a:extLst>
                </p:cNvPr>
                <p:cNvSpPr txBox="1"/>
                <p:nvPr/>
              </p:nvSpPr>
              <p:spPr>
                <a:xfrm>
                  <a:off x="4193394" y="2624095"/>
                  <a:ext cx="1267072" cy="2159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rgbClr val="FF33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1844D9E-F971-484F-B41E-980EDCD43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3394" y="2624095"/>
                  <a:ext cx="1267072" cy="21591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CDD8EE9-C558-4865-B4FC-F4058EB50186}"/>
                </a:ext>
              </a:extLst>
            </p:cNvPr>
            <p:cNvSpPr txBox="1"/>
            <p:nvPr/>
          </p:nvSpPr>
          <p:spPr>
            <a:xfrm>
              <a:off x="3542987" y="4838962"/>
              <a:ext cx="23332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Number-flux</a:t>
              </a:r>
              <a:br>
                <a:rPr lang="en-GB" sz="3200" dirty="0"/>
              </a:br>
              <a:r>
                <a:rPr lang="en-GB" sz="3200" dirty="0"/>
                <a:t>4-vector</a:t>
              </a:r>
              <a:endParaRPr lang="en-CA" sz="3200" dirty="0"/>
            </a:p>
          </p:txBody>
        </p:sp>
      </p:grp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C8419946-F36A-4936-B52C-F0C39024AE68}"/>
              </a:ext>
            </a:extLst>
          </p:cNvPr>
          <p:cNvSpPr/>
          <p:nvPr/>
        </p:nvSpPr>
        <p:spPr>
          <a:xfrm>
            <a:off x="9801856" y="1754803"/>
            <a:ext cx="1939574" cy="3470236"/>
          </a:xfrm>
          <a:prstGeom prst="mathMultiply">
            <a:avLst>
              <a:gd name="adj1" fmla="val 6168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CE90F2-4FAE-434A-8C14-AA68AF0BA3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5080" y="1242000"/>
              <a:ext cx="10797120" cy="3746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CE90F2-4FAE-434A-8C14-AA68AF0BA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5720" y="1232640"/>
                <a:ext cx="10815840" cy="376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7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6"/>
    </mc:Choice>
    <mc:Fallback xmlns="">
      <p:transition spd="slow" advTm="63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1" grpId="0"/>
      <p:bldP spid="82" grpId="0"/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91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4">
        <p:fade/>
      </p:transition>
    </mc:Choice>
    <mc:Fallback xmlns="">
      <p:transition spd="med" advTm="5684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F119F6-4138-4AAE-97CA-0833455096BF}"/>
              </a:ext>
            </a:extLst>
          </p:cNvPr>
          <p:cNvGrpSpPr/>
          <p:nvPr/>
        </p:nvGrpSpPr>
        <p:grpSpPr>
          <a:xfrm>
            <a:off x="488967" y="4988224"/>
            <a:ext cx="3805736" cy="1127576"/>
            <a:chOff x="488967" y="4988224"/>
            <a:chExt cx="3805736" cy="112757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1F5A3-A244-4174-9EF4-24C0407F53EB}"/>
                </a:ext>
              </a:extLst>
            </p:cNvPr>
            <p:cNvGrpSpPr/>
            <p:nvPr/>
          </p:nvGrpSpPr>
          <p:grpSpPr>
            <a:xfrm>
              <a:off x="488967" y="5757758"/>
              <a:ext cx="3805736" cy="358042"/>
              <a:chOff x="488967" y="2127361"/>
              <a:chExt cx="3805736" cy="3580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E00AACE-3023-428A-B37E-57BFD5EE9FD2}"/>
                  </a:ext>
                </a:extLst>
              </p:cNvPr>
              <p:cNvSpPr/>
              <p:nvPr/>
            </p:nvSpPr>
            <p:spPr>
              <a:xfrm>
                <a:off x="932742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9F11DD-6588-4EF5-AD94-5CCCAC384DA3}"/>
                  </a:ext>
                </a:extLst>
              </p:cNvPr>
              <p:cNvSpPr/>
              <p:nvPr/>
            </p:nvSpPr>
            <p:spPr>
              <a:xfrm>
                <a:off x="136144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EF7645-1973-4595-A3E2-8178376B0848}"/>
                  </a:ext>
                </a:extLst>
              </p:cNvPr>
              <p:cNvSpPr/>
              <p:nvPr/>
            </p:nvSpPr>
            <p:spPr>
              <a:xfrm>
                <a:off x="1788124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BFDC897-BA17-4854-BC8C-699723A3FA8C}"/>
                  </a:ext>
                </a:extLst>
              </p:cNvPr>
              <p:cNvSpPr/>
              <p:nvPr/>
            </p:nvSpPr>
            <p:spPr>
              <a:xfrm>
                <a:off x="2659459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CA798B-0BD0-4163-BFD2-7CDA4CEC9687}"/>
                  </a:ext>
                </a:extLst>
              </p:cNvPr>
              <p:cNvSpPr/>
              <p:nvPr/>
            </p:nvSpPr>
            <p:spPr>
              <a:xfrm>
                <a:off x="222030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8513F-C70D-475C-BD98-804DCDCF2772}"/>
                  </a:ext>
                </a:extLst>
              </p:cNvPr>
              <p:cNvSpPr/>
              <p:nvPr/>
            </p:nvSpPr>
            <p:spPr>
              <a:xfrm>
                <a:off x="488967" y="213490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93E6D4-3237-4A63-9BBA-9DC86284389B}"/>
                  </a:ext>
                </a:extLst>
              </p:cNvPr>
              <p:cNvSpPr/>
              <p:nvPr/>
            </p:nvSpPr>
            <p:spPr>
              <a:xfrm>
                <a:off x="3084489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621A469-66CF-46C7-80AC-D4C146EEC97F}"/>
                  </a:ext>
                </a:extLst>
              </p:cNvPr>
              <p:cNvSpPr/>
              <p:nvPr/>
            </p:nvSpPr>
            <p:spPr>
              <a:xfrm>
                <a:off x="3944200" y="212736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B7ED140-AB47-46AA-9D03-F1990BA91415}"/>
                  </a:ext>
                </a:extLst>
              </p:cNvPr>
              <p:cNvSpPr/>
              <p:nvPr/>
            </p:nvSpPr>
            <p:spPr>
              <a:xfrm>
                <a:off x="3508045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2E639DD-167D-47C6-8F83-48D6CA775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45" y="4988224"/>
              <a:ext cx="399609" cy="802161"/>
            </a:xfrm>
            <a:prstGeom prst="straightConnector1">
              <a:avLst/>
            </a:prstGeom>
            <a:ln w="1143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72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4">
        <p:fade/>
      </p:transition>
    </mc:Choice>
    <mc:Fallback xmlns="">
      <p:transition spd="med" advTm="3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19362 -0.6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34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F119F6-4138-4AAE-97CA-0833455096BF}"/>
              </a:ext>
            </a:extLst>
          </p:cNvPr>
          <p:cNvGrpSpPr/>
          <p:nvPr/>
        </p:nvGrpSpPr>
        <p:grpSpPr>
          <a:xfrm>
            <a:off x="488967" y="4988224"/>
            <a:ext cx="4113660" cy="1127576"/>
            <a:chOff x="488967" y="4988224"/>
            <a:chExt cx="4113660" cy="112757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1F5A3-A244-4174-9EF4-24C0407F53EB}"/>
                </a:ext>
              </a:extLst>
            </p:cNvPr>
            <p:cNvGrpSpPr/>
            <p:nvPr/>
          </p:nvGrpSpPr>
          <p:grpSpPr>
            <a:xfrm>
              <a:off x="488967" y="5757758"/>
              <a:ext cx="3805736" cy="358042"/>
              <a:chOff x="488967" y="2127361"/>
              <a:chExt cx="3805736" cy="3580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E00AACE-3023-428A-B37E-57BFD5EE9FD2}"/>
                  </a:ext>
                </a:extLst>
              </p:cNvPr>
              <p:cNvSpPr/>
              <p:nvPr/>
            </p:nvSpPr>
            <p:spPr>
              <a:xfrm>
                <a:off x="932742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9F11DD-6588-4EF5-AD94-5CCCAC384DA3}"/>
                  </a:ext>
                </a:extLst>
              </p:cNvPr>
              <p:cNvSpPr/>
              <p:nvPr/>
            </p:nvSpPr>
            <p:spPr>
              <a:xfrm>
                <a:off x="136144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EF7645-1973-4595-A3E2-8178376B0848}"/>
                  </a:ext>
                </a:extLst>
              </p:cNvPr>
              <p:cNvSpPr/>
              <p:nvPr/>
            </p:nvSpPr>
            <p:spPr>
              <a:xfrm>
                <a:off x="1788124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BFDC897-BA17-4854-BC8C-699723A3FA8C}"/>
                  </a:ext>
                </a:extLst>
              </p:cNvPr>
              <p:cNvSpPr/>
              <p:nvPr/>
            </p:nvSpPr>
            <p:spPr>
              <a:xfrm>
                <a:off x="2659459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CA798B-0BD0-4163-BFD2-7CDA4CEC9687}"/>
                  </a:ext>
                </a:extLst>
              </p:cNvPr>
              <p:cNvSpPr/>
              <p:nvPr/>
            </p:nvSpPr>
            <p:spPr>
              <a:xfrm>
                <a:off x="222030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8513F-C70D-475C-BD98-804DCDCF2772}"/>
                  </a:ext>
                </a:extLst>
              </p:cNvPr>
              <p:cNvSpPr/>
              <p:nvPr/>
            </p:nvSpPr>
            <p:spPr>
              <a:xfrm>
                <a:off x="488967" y="213490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93E6D4-3237-4A63-9BBA-9DC86284389B}"/>
                  </a:ext>
                </a:extLst>
              </p:cNvPr>
              <p:cNvSpPr/>
              <p:nvPr/>
            </p:nvSpPr>
            <p:spPr>
              <a:xfrm>
                <a:off x="3084489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621A469-66CF-46C7-80AC-D4C146EEC97F}"/>
                  </a:ext>
                </a:extLst>
              </p:cNvPr>
              <p:cNvSpPr/>
              <p:nvPr/>
            </p:nvSpPr>
            <p:spPr>
              <a:xfrm>
                <a:off x="3944200" y="212736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B7ED140-AB47-46AA-9D03-F1990BA91415}"/>
                  </a:ext>
                </a:extLst>
              </p:cNvPr>
              <p:cNvSpPr/>
              <p:nvPr/>
            </p:nvSpPr>
            <p:spPr>
              <a:xfrm>
                <a:off x="3508045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5578CC-3074-4B1B-AC39-429CA3A025F2}"/>
                </a:ext>
              </a:extLst>
            </p:cNvPr>
            <p:cNvGrpSpPr/>
            <p:nvPr/>
          </p:nvGrpSpPr>
          <p:grpSpPr>
            <a:xfrm>
              <a:off x="759921" y="4988224"/>
              <a:ext cx="3842706" cy="813763"/>
              <a:chOff x="759921" y="4988224"/>
              <a:chExt cx="3842706" cy="81376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170D371-8DB6-4B1C-B395-43F804EA3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921" y="4999826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C2E45ED-80C9-490A-844E-88FBDF8DE9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9275" y="4999826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D1B54D5-607F-436E-8C2A-904C15CD5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2179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BB2D025-6577-46E3-9C7A-DEAD122409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1533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2E639DD-167D-47C6-8F83-48D6CA775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8945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4790074-30DA-424A-B32A-14C62C4FF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299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937F530-A84D-4CE1-89E8-6C13A3992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1478" y="4989322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0800AF-7913-4ED7-8B0B-DD9403B53D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0832" y="4989322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C9E17B71-FB5E-4E94-AD7A-7D55DD936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3018" y="4999545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95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7">
        <p:fade/>
      </p:transition>
    </mc:Choice>
    <mc:Fallback xmlns="">
      <p:transition spd="med" advTm="51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19362 -0.6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34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3006828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F119F6-4138-4AAE-97CA-0833455096BF}"/>
              </a:ext>
            </a:extLst>
          </p:cNvPr>
          <p:cNvGrpSpPr/>
          <p:nvPr/>
        </p:nvGrpSpPr>
        <p:grpSpPr>
          <a:xfrm>
            <a:off x="1939864" y="2063950"/>
            <a:ext cx="4113660" cy="1127576"/>
            <a:chOff x="488967" y="4988224"/>
            <a:chExt cx="4113660" cy="112757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1F5A3-A244-4174-9EF4-24C0407F53EB}"/>
                </a:ext>
              </a:extLst>
            </p:cNvPr>
            <p:cNvGrpSpPr/>
            <p:nvPr/>
          </p:nvGrpSpPr>
          <p:grpSpPr>
            <a:xfrm>
              <a:off x="488967" y="5757758"/>
              <a:ext cx="3805736" cy="358042"/>
              <a:chOff x="488967" y="2127361"/>
              <a:chExt cx="3805736" cy="3580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E00AACE-3023-428A-B37E-57BFD5EE9FD2}"/>
                  </a:ext>
                </a:extLst>
              </p:cNvPr>
              <p:cNvSpPr/>
              <p:nvPr/>
            </p:nvSpPr>
            <p:spPr>
              <a:xfrm>
                <a:off x="932742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9F11DD-6588-4EF5-AD94-5CCCAC384DA3}"/>
                  </a:ext>
                </a:extLst>
              </p:cNvPr>
              <p:cNvSpPr/>
              <p:nvPr/>
            </p:nvSpPr>
            <p:spPr>
              <a:xfrm>
                <a:off x="136144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EF7645-1973-4595-A3E2-8178376B0848}"/>
                  </a:ext>
                </a:extLst>
              </p:cNvPr>
              <p:cNvSpPr/>
              <p:nvPr/>
            </p:nvSpPr>
            <p:spPr>
              <a:xfrm>
                <a:off x="1788124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BFDC897-BA17-4854-BC8C-699723A3FA8C}"/>
                  </a:ext>
                </a:extLst>
              </p:cNvPr>
              <p:cNvSpPr/>
              <p:nvPr/>
            </p:nvSpPr>
            <p:spPr>
              <a:xfrm>
                <a:off x="2659459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CA798B-0BD0-4163-BFD2-7CDA4CEC9687}"/>
                  </a:ext>
                </a:extLst>
              </p:cNvPr>
              <p:cNvSpPr/>
              <p:nvPr/>
            </p:nvSpPr>
            <p:spPr>
              <a:xfrm>
                <a:off x="222030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8513F-C70D-475C-BD98-804DCDCF2772}"/>
                  </a:ext>
                </a:extLst>
              </p:cNvPr>
              <p:cNvSpPr/>
              <p:nvPr/>
            </p:nvSpPr>
            <p:spPr>
              <a:xfrm>
                <a:off x="488967" y="213490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93E6D4-3237-4A63-9BBA-9DC86284389B}"/>
                  </a:ext>
                </a:extLst>
              </p:cNvPr>
              <p:cNvSpPr/>
              <p:nvPr/>
            </p:nvSpPr>
            <p:spPr>
              <a:xfrm>
                <a:off x="3084489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621A469-66CF-46C7-80AC-D4C146EEC97F}"/>
                  </a:ext>
                </a:extLst>
              </p:cNvPr>
              <p:cNvSpPr/>
              <p:nvPr/>
            </p:nvSpPr>
            <p:spPr>
              <a:xfrm>
                <a:off x="3944200" y="212736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B7ED140-AB47-46AA-9D03-F1990BA91415}"/>
                  </a:ext>
                </a:extLst>
              </p:cNvPr>
              <p:cNvSpPr/>
              <p:nvPr/>
            </p:nvSpPr>
            <p:spPr>
              <a:xfrm>
                <a:off x="3508045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5578CC-3074-4B1B-AC39-429CA3A025F2}"/>
                </a:ext>
              </a:extLst>
            </p:cNvPr>
            <p:cNvGrpSpPr/>
            <p:nvPr/>
          </p:nvGrpSpPr>
          <p:grpSpPr>
            <a:xfrm>
              <a:off x="759921" y="4988224"/>
              <a:ext cx="3842706" cy="813763"/>
              <a:chOff x="759921" y="4988224"/>
              <a:chExt cx="3842706" cy="81376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170D371-8DB6-4B1C-B395-43F804EA30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9921" y="4999826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C2E45ED-80C9-490A-844E-88FBDF8DE9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9275" y="4999826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D1B54D5-607F-436E-8C2A-904C15CD5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2179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BB2D025-6577-46E3-9C7A-DEAD122409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1533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2E639DD-167D-47C6-8F83-48D6CA775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8945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4790074-30DA-424A-B32A-14C62C4FF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299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937F530-A84D-4CE1-89E8-6C13A3992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1478" y="4989322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B0800AF-7913-4ED7-8B0B-DD9403B53D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0832" y="4989322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C9E17B71-FB5E-4E94-AD7A-7D55DD936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3018" y="4999545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/>
              <p:nvPr/>
            </p:nvSpPr>
            <p:spPr>
              <a:xfrm>
                <a:off x="6355968" y="105812"/>
                <a:ext cx="5055835" cy="144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Box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400" dirty="0"/>
                  <a:t> of size 1 </a:t>
                </a:r>
                <a:br>
                  <a:rPr lang="en-CA" sz="4400" dirty="0"/>
                </a:br>
                <a:r>
                  <a:rPr lang="en-CA" sz="4400" dirty="0"/>
                  <a:t>at constant 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400" dirty="0"/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68" y="105812"/>
                <a:ext cx="5055835" cy="1446550"/>
              </a:xfrm>
              <a:prstGeom prst="rect">
                <a:avLst/>
              </a:prstGeom>
              <a:blipFill>
                <a:blip r:embed="rId6"/>
                <a:stretch>
                  <a:fillRect l="-4946" t="-84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2428874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2428874"/>
                <a:ext cx="652867" cy="1015663"/>
              </a:xfrm>
              <a:prstGeom prst="rect">
                <a:avLst/>
              </a:prstGeom>
              <a:blipFill>
                <a:blip r:embed="rId7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C46F9AF-2AB5-43D1-A3E5-4A0E8EDD1BD1}"/>
              </a:ext>
            </a:extLst>
          </p:cNvPr>
          <p:cNvGrpSpPr/>
          <p:nvPr/>
        </p:nvGrpSpPr>
        <p:grpSpPr>
          <a:xfrm>
            <a:off x="2749953" y="2807856"/>
            <a:ext cx="1785432" cy="2030831"/>
            <a:chOff x="2749953" y="2807856"/>
            <a:chExt cx="1785432" cy="203083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2749953" y="280785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/>
                <p:nvPr/>
              </p:nvSpPr>
              <p:spPr>
                <a:xfrm>
                  <a:off x="3209821" y="4007690"/>
                  <a:ext cx="88534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1" y="4007690"/>
                  <a:ext cx="885348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F03C196-2451-4C09-ADDC-2524D2F6A7CF}"/>
                </a:ext>
              </a:extLst>
            </p:cNvPr>
            <p:cNvSpPr/>
            <p:nvPr/>
          </p:nvSpPr>
          <p:spPr>
            <a:xfrm rot="5400000">
              <a:off x="3495801" y="2824051"/>
              <a:ext cx="297253" cy="1781915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4DCD8A-42DC-4AEB-90B5-9E5A3B8B0983}"/>
                  </a:ext>
                </a:extLst>
              </p:cNvPr>
              <p:cNvSpPr txBox="1"/>
              <p:nvPr/>
            </p:nvSpPr>
            <p:spPr>
              <a:xfrm>
                <a:off x="134334" y="86123"/>
                <a:ext cx="3273705" cy="14056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1D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CA" sz="4400" dirty="0"/>
                  <a:t> density </a:t>
                </a:r>
                <a:br>
                  <a:rPr lang="en-CA" sz="4400" dirty="0"/>
                </a:br>
                <a:r>
                  <a:rPr lang="en-CA" sz="3600" dirty="0"/>
                  <a:t>(per unit length)</a:t>
                </a:r>
                <a:endParaRPr lang="en-CA" sz="4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4DCD8A-42DC-4AEB-90B5-9E5A3B8B0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4" y="86123"/>
                <a:ext cx="3273705" cy="1405641"/>
              </a:xfrm>
              <a:prstGeom prst="rect">
                <a:avLst/>
              </a:prstGeom>
              <a:blipFill>
                <a:blip r:embed="rId9"/>
                <a:stretch>
                  <a:fillRect l="-4244" t="-1695" r="-7565" b="-1398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89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62">
        <p:fade/>
      </p:transition>
    </mc:Choice>
    <mc:Fallback xmlns="">
      <p:transition spd="med" advTm="43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/>
      <p:bldP spid="7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3006828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F119F6-4138-4AAE-97CA-0833455096BF}"/>
              </a:ext>
            </a:extLst>
          </p:cNvPr>
          <p:cNvGrpSpPr/>
          <p:nvPr/>
        </p:nvGrpSpPr>
        <p:grpSpPr>
          <a:xfrm>
            <a:off x="1939864" y="2063950"/>
            <a:ext cx="3805736" cy="1127576"/>
            <a:chOff x="488967" y="4988224"/>
            <a:chExt cx="3805736" cy="112757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D1F5A3-A244-4174-9EF4-24C0407F53EB}"/>
                </a:ext>
              </a:extLst>
            </p:cNvPr>
            <p:cNvGrpSpPr/>
            <p:nvPr/>
          </p:nvGrpSpPr>
          <p:grpSpPr>
            <a:xfrm>
              <a:off x="488967" y="5757758"/>
              <a:ext cx="3805736" cy="358042"/>
              <a:chOff x="488967" y="2127361"/>
              <a:chExt cx="3805736" cy="35804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E00AACE-3023-428A-B37E-57BFD5EE9FD2}"/>
                  </a:ext>
                </a:extLst>
              </p:cNvPr>
              <p:cNvSpPr/>
              <p:nvPr/>
            </p:nvSpPr>
            <p:spPr>
              <a:xfrm>
                <a:off x="932742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9F11DD-6588-4EF5-AD94-5CCCAC384DA3}"/>
                  </a:ext>
                </a:extLst>
              </p:cNvPr>
              <p:cNvSpPr/>
              <p:nvPr/>
            </p:nvSpPr>
            <p:spPr>
              <a:xfrm>
                <a:off x="136144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DEF7645-1973-4595-A3E2-8178376B0848}"/>
                  </a:ext>
                </a:extLst>
              </p:cNvPr>
              <p:cNvSpPr/>
              <p:nvPr/>
            </p:nvSpPr>
            <p:spPr>
              <a:xfrm>
                <a:off x="1788124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BFDC897-BA17-4854-BC8C-699723A3FA8C}"/>
                  </a:ext>
                </a:extLst>
              </p:cNvPr>
              <p:cNvSpPr/>
              <p:nvPr/>
            </p:nvSpPr>
            <p:spPr>
              <a:xfrm>
                <a:off x="2659459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5CA798B-0BD0-4163-BFD2-7CDA4CEC9687}"/>
                  </a:ext>
                </a:extLst>
              </p:cNvPr>
              <p:cNvSpPr/>
              <p:nvPr/>
            </p:nvSpPr>
            <p:spPr>
              <a:xfrm>
                <a:off x="2220308" y="2133919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8513F-C70D-475C-BD98-804DCDCF2772}"/>
                  </a:ext>
                </a:extLst>
              </p:cNvPr>
              <p:cNvSpPr/>
              <p:nvPr/>
            </p:nvSpPr>
            <p:spPr>
              <a:xfrm>
                <a:off x="488967" y="213490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393E6D4-3237-4A63-9BBA-9DC86284389B}"/>
                  </a:ext>
                </a:extLst>
              </p:cNvPr>
              <p:cNvSpPr/>
              <p:nvPr/>
            </p:nvSpPr>
            <p:spPr>
              <a:xfrm>
                <a:off x="3084489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621A469-66CF-46C7-80AC-D4C146EEC97F}"/>
                  </a:ext>
                </a:extLst>
              </p:cNvPr>
              <p:cNvSpPr/>
              <p:nvPr/>
            </p:nvSpPr>
            <p:spPr>
              <a:xfrm>
                <a:off x="3944200" y="2127361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B7ED140-AB47-46AA-9D03-F1990BA91415}"/>
                  </a:ext>
                </a:extLst>
              </p:cNvPr>
              <p:cNvSpPr/>
              <p:nvPr/>
            </p:nvSpPr>
            <p:spPr>
              <a:xfrm>
                <a:off x="3508045" y="2128343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5578CC-3074-4B1B-AC39-429CA3A025F2}"/>
                </a:ext>
              </a:extLst>
            </p:cNvPr>
            <p:cNvGrpSpPr/>
            <p:nvPr/>
          </p:nvGrpSpPr>
          <p:grpSpPr>
            <a:xfrm>
              <a:off x="1622179" y="4988224"/>
              <a:ext cx="1675729" cy="806345"/>
              <a:chOff x="1622179" y="4988224"/>
              <a:chExt cx="1675729" cy="80634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D1B54D5-607F-436E-8C2A-904C15CD56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2179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BB2D025-6577-46E3-9C7A-DEAD122409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1533" y="4992408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2E639DD-167D-47C6-8F83-48D6CA7755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8945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4790074-30DA-424A-B32A-14C62C4FF4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98299" y="4988224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/>
              <p:nvPr/>
            </p:nvSpPr>
            <p:spPr>
              <a:xfrm>
                <a:off x="6355968" y="105812"/>
                <a:ext cx="5055835" cy="144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Box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400" dirty="0"/>
                  <a:t> of size 1 </a:t>
                </a:r>
                <a:br>
                  <a:rPr lang="en-CA" sz="4400" dirty="0"/>
                </a:br>
                <a:r>
                  <a:rPr lang="en-CA" sz="4400" dirty="0"/>
                  <a:t>at constant 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400" dirty="0"/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68" y="105812"/>
                <a:ext cx="5055835" cy="1446550"/>
              </a:xfrm>
              <a:prstGeom prst="rect">
                <a:avLst/>
              </a:prstGeom>
              <a:blipFill>
                <a:blip r:embed="rId6"/>
                <a:stretch>
                  <a:fillRect l="-4946" t="-84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2428874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2428874"/>
                <a:ext cx="652867" cy="1015663"/>
              </a:xfrm>
              <a:prstGeom prst="rect">
                <a:avLst/>
              </a:prstGeom>
              <a:blipFill>
                <a:blip r:embed="rId7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C46F9AF-2AB5-43D1-A3E5-4A0E8EDD1BD1}"/>
              </a:ext>
            </a:extLst>
          </p:cNvPr>
          <p:cNvGrpSpPr/>
          <p:nvPr/>
        </p:nvGrpSpPr>
        <p:grpSpPr>
          <a:xfrm>
            <a:off x="2749953" y="2807856"/>
            <a:ext cx="1785432" cy="2030831"/>
            <a:chOff x="2749953" y="2807856"/>
            <a:chExt cx="1785432" cy="203083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2749953" y="280785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/>
                <p:nvPr/>
              </p:nvSpPr>
              <p:spPr>
                <a:xfrm>
                  <a:off x="3209821" y="4007690"/>
                  <a:ext cx="88534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9821" y="4007690"/>
                  <a:ext cx="885348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F03C196-2451-4C09-ADDC-2524D2F6A7CF}"/>
                </a:ext>
              </a:extLst>
            </p:cNvPr>
            <p:cNvSpPr/>
            <p:nvPr/>
          </p:nvSpPr>
          <p:spPr>
            <a:xfrm rot="5400000">
              <a:off x="3495801" y="2824051"/>
              <a:ext cx="297253" cy="1781915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76FB8AC-96E1-4D30-A30A-0CEAA17CFEA5}"/>
              </a:ext>
            </a:extLst>
          </p:cNvPr>
          <p:cNvGrpSpPr/>
          <p:nvPr/>
        </p:nvGrpSpPr>
        <p:grpSpPr>
          <a:xfrm>
            <a:off x="3442320" y="2075271"/>
            <a:ext cx="1268317" cy="826307"/>
            <a:chOff x="3442320" y="2075271"/>
            <a:chExt cx="1268317" cy="82630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32E9C6-3F6E-4500-A0A3-42831996B2ED}"/>
                </a:ext>
              </a:extLst>
            </p:cNvPr>
            <p:cNvCxnSpPr>
              <a:cxnSpLocks/>
            </p:cNvCxnSpPr>
            <p:nvPr/>
          </p:nvCxnSpPr>
          <p:spPr>
            <a:xfrm>
              <a:off x="3442320" y="2075271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96120FA-75B3-463D-82CC-8D05026BE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74285" y="2080045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69E28BB-BF11-45EA-90C3-AC746E85BF1E}"/>
                </a:ext>
              </a:extLst>
            </p:cNvPr>
            <p:cNvCxnSpPr>
              <a:cxnSpLocks/>
            </p:cNvCxnSpPr>
            <p:nvPr/>
          </p:nvCxnSpPr>
          <p:spPr>
            <a:xfrm>
              <a:off x="4296969" y="20800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09EDF-301F-4DE0-915C-5E9A00498575}"/>
                </a:ext>
              </a:extLst>
            </p:cNvPr>
            <p:cNvCxnSpPr>
              <a:cxnSpLocks/>
            </p:cNvCxnSpPr>
            <p:nvPr/>
          </p:nvCxnSpPr>
          <p:spPr>
            <a:xfrm>
              <a:off x="4710637" y="20800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EFF71E-09D9-4173-930E-33FC32C22573}"/>
              </a:ext>
            </a:extLst>
          </p:cNvPr>
          <p:cNvGrpSpPr/>
          <p:nvPr/>
        </p:nvGrpSpPr>
        <p:grpSpPr>
          <a:xfrm>
            <a:off x="7371663" y="2404628"/>
            <a:ext cx="1268317" cy="826307"/>
            <a:chOff x="3594720" y="2227671"/>
            <a:chExt cx="1268317" cy="82630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FAC0FF-3D74-4C0D-88FD-50F6E0B8C4CA}"/>
                </a:ext>
              </a:extLst>
            </p:cNvPr>
            <p:cNvCxnSpPr>
              <a:cxnSpLocks/>
            </p:cNvCxnSpPr>
            <p:nvPr/>
          </p:nvCxnSpPr>
          <p:spPr>
            <a:xfrm>
              <a:off x="3594720" y="2227671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A203048-5A76-4525-B2CD-4BD816B497C5}"/>
                </a:ext>
              </a:extLst>
            </p:cNvPr>
            <p:cNvCxnSpPr>
              <a:cxnSpLocks/>
            </p:cNvCxnSpPr>
            <p:nvPr/>
          </p:nvCxnSpPr>
          <p:spPr>
            <a:xfrm>
              <a:off x="4026685" y="2232445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3D41C85-B60C-4E2E-8951-14F10019E57F}"/>
                </a:ext>
              </a:extLst>
            </p:cNvPr>
            <p:cNvCxnSpPr>
              <a:cxnSpLocks/>
            </p:cNvCxnSpPr>
            <p:nvPr/>
          </p:nvCxnSpPr>
          <p:spPr>
            <a:xfrm>
              <a:off x="4449369" y="22324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38ABE46-9E73-44C4-83E8-E7B4FDC82F13}"/>
                </a:ext>
              </a:extLst>
            </p:cNvPr>
            <p:cNvCxnSpPr>
              <a:cxnSpLocks/>
            </p:cNvCxnSpPr>
            <p:nvPr/>
          </p:nvCxnSpPr>
          <p:spPr>
            <a:xfrm>
              <a:off x="4863037" y="22324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938C4D-C37D-437F-B1BE-BFC5826E5F13}"/>
              </a:ext>
            </a:extLst>
          </p:cNvPr>
          <p:cNvSpPr txBox="1"/>
          <p:nvPr/>
        </p:nvSpPr>
        <p:spPr>
          <a:xfrm>
            <a:off x="6707491" y="1552362"/>
            <a:ext cx="5517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Total time momentum: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C33E3B-D294-4C1B-9E6F-049234ACA696}"/>
                  </a:ext>
                </a:extLst>
              </p:cNvPr>
              <p:cNvSpPr txBox="1"/>
              <p:nvPr/>
            </p:nvSpPr>
            <p:spPr>
              <a:xfrm>
                <a:off x="9782755" y="2369600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33FF2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C33E3B-D294-4C1B-9E6F-049234AC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755" y="2369600"/>
                <a:ext cx="127058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F81C470A-F32F-4DA7-BFA1-EB018636450D}"/>
              </a:ext>
            </a:extLst>
          </p:cNvPr>
          <p:cNvSpPr txBox="1"/>
          <p:nvPr/>
        </p:nvSpPr>
        <p:spPr>
          <a:xfrm>
            <a:off x="6704189" y="3745638"/>
            <a:ext cx="480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Total x-momentum: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/>
              <p:nvPr/>
            </p:nvSpPr>
            <p:spPr>
              <a:xfrm>
                <a:off x="9755602" y="4657130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602" y="4657130"/>
                <a:ext cx="1270581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3080447" y="2063950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61C02-BA46-40A9-BA2B-D66E0C47386A}"/>
              </a:ext>
            </a:extLst>
          </p:cNvPr>
          <p:cNvGrpSpPr/>
          <p:nvPr/>
        </p:nvGrpSpPr>
        <p:grpSpPr>
          <a:xfrm>
            <a:off x="7588636" y="4722122"/>
            <a:ext cx="395413" cy="856417"/>
            <a:chOff x="3229672" y="2227671"/>
            <a:chExt cx="395413" cy="85641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7EE5D0A-94B5-4BB9-B09E-81BE632AB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847" y="22276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421D663-672F-4357-8963-6D9DDAE20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847" y="251480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206E6A2-A176-4313-B104-3BE47AE2C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9672" y="3084088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8F8BB0-22AD-4E1C-8B5A-BAFAD9E50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847" y="279420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4DCD8A-42DC-4AEB-90B5-9E5A3B8B0983}"/>
                  </a:ext>
                </a:extLst>
              </p:cNvPr>
              <p:cNvSpPr txBox="1"/>
              <p:nvPr/>
            </p:nvSpPr>
            <p:spPr>
              <a:xfrm>
                <a:off x="134334" y="86123"/>
                <a:ext cx="3273705" cy="14056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1D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CA" sz="4400" dirty="0"/>
                  <a:t> density </a:t>
                </a:r>
                <a:br>
                  <a:rPr lang="en-CA" sz="4400" dirty="0"/>
                </a:br>
                <a:r>
                  <a:rPr lang="en-CA" sz="3600" dirty="0"/>
                  <a:t>(per unit length)</a:t>
                </a:r>
                <a:endParaRPr lang="en-CA" sz="4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24DCD8A-42DC-4AEB-90B5-9E5A3B8B0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4" y="86123"/>
                <a:ext cx="3273705" cy="1405641"/>
              </a:xfrm>
              <a:prstGeom prst="rect">
                <a:avLst/>
              </a:prstGeom>
              <a:blipFill>
                <a:blip r:embed="rId11"/>
                <a:stretch>
                  <a:fillRect l="-4244" t="-1695" r="-7565" b="-1398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2E46A15-C8D6-455E-8191-A9DCC1AB06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97040" y="3214800"/>
              <a:ext cx="1137240" cy="2453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2E46A15-C8D6-455E-8191-A9DCC1AB06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87680" y="3205440"/>
                <a:ext cx="1155960" cy="247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247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062">
        <p:fade/>
      </p:transition>
    </mc:Choice>
    <mc:Fallback xmlns="">
      <p:transition spd="med" advTm="43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5" grpId="0"/>
      <p:bldP spid="9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94EAE5C-7D1C-4991-8910-5A9BE87E524D}"/>
              </a:ext>
            </a:extLst>
          </p:cNvPr>
          <p:cNvCxnSpPr>
            <a:cxnSpLocks/>
          </p:cNvCxnSpPr>
          <p:nvPr/>
        </p:nvCxnSpPr>
        <p:spPr>
          <a:xfrm flipV="1">
            <a:off x="3461972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4AB87-E2C3-4331-9643-C2608CBB27AB}"/>
              </a:ext>
            </a:extLst>
          </p:cNvPr>
          <p:cNvGrpSpPr/>
          <p:nvPr/>
        </p:nvGrpSpPr>
        <p:grpSpPr>
          <a:xfrm>
            <a:off x="3327466" y="1040781"/>
            <a:ext cx="653018" cy="1122410"/>
            <a:chOff x="3239021" y="2068134"/>
            <a:chExt cx="653018" cy="112241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EF7645-1973-4595-A3E2-8178376B0848}"/>
                </a:ext>
              </a:extLst>
            </p:cNvPr>
            <p:cNvSpPr/>
            <p:nvPr/>
          </p:nvSpPr>
          <p:spPr>
            <a:xfrm>
              <a:off x="3239021" y="2840042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BB2D025-6577-46E3-9C7A-DEAD12240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2430" y="2068134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24FEEF-66EB-436E-8DD1-1BB5B9B3A818}"/>
              </a:ext>
            </a:extLst>
          </p:cNvPr>
          <p:cNvGrpSpPr/>
          <p:nvPr/>
        </p:nvGrpSpPr>
        <p:grpSpPr>
          <a:xfrm>
            <a:off x="3303882" y="1911747"/>
            <a:ext cx="658246" cy="1126594"/>
            <a:chOff x="3671205" y="2063950"/>
            <a:chExt cx="658246" cy="112659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CA798B-0BD0-4163-BFD2-7CDA4CEC9687}"/>
                </a:ext>
              </a:extLst>
            </p:cNvPr>
            <p:cNvSpPr/>
            <p:nvPr/>
          </p:nvSpPr>
          <p:spPr>
            <a:xfrm>
              <a:off x="3671205" y="2840042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2E639DD-167D-47C6-8F83-48D6CA775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842" y="2063950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B14BEF-5551-4D3E-A372-35E6DDA6DF55}"/>
              </a:ext>
            </a:extLst>
          </p:cNvPr>
          <p:cNvGrpSpPr/>
          <p:nvPr/>
        </p:nvGrpSpPr>
        <p:grpSpPr>
          <a:xfrm>
            <a:off x="3308043" y="2825346"/>
            <a:ext cx="638449" cy="1126594"/>
            <a:chOff x="4110356" y="2063950"/>
            <a:chExt cx="638449" cy="11265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BFDC897-BA17-4854-BC8C-699723A3FA8C}"/>
                </a:ext>
              </a:extLst>
            </p:cNvPr>
            <p:cNvSpPr/>
            <p:nvPr/>
          </p:nvSpPr>
          <p:spPr>
            <a:xfrm>
              <a:off x="4110356" y="2840042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4790074-30DA-424A-B32A-14C62C4FF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196" y="2063950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4DDC17-3AE8-43B1-865E-7D9E7F12C626}"/>
              </a:ext>
            </a:extLst>
          </p:cNvPr>
          <p:cNvGrpSpPr/>
          <p:nvPr/>
        </p:nvGrpSpPr>
        <p:grpSpPr>
          <a:xfrm>
            <a:off x="3316720" y="3638918"/>
            <a:ext cx="646598" cy="1119920"/>
            <a:chOff x="4535386" y="2065048"/>
            <a:chExt cx="646598" cy="11199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393E6D4-3237-4A63-9BBA-9DC86284389B}"/>
                </a:ext>
              </a:extLst>
            </p:cNvPr>
            <p:cNvSpPr/>
            <p:nvPr/>
          </p:nvSpPr>
          <p:spPr>
            <a:xfrm>
              <a:off x="4535386" y="2834466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937F530-A84D-4CE1-89E8-6C13A3992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2375" y="2065048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CD3644-E5DC-438A-AF00-2E78FA4A2A31}"/>
              </a:ext>
            </a:extLst>
          </p:cNvPr>
          <p:cNvGrpSpPr/>
          <p:nvPr/>
        </p:nvGrpSpPr>
        <p:grpSpPr>
          <a:xfrm>
            <a:off x="3320064" y="4530551"/>
            <a:ext cx="642396" cy="1119920"/>
            <a:chOff x="4958942" y="2065048"/>
            <a:chExt cx="642396" cy="111992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B7ED140-AB47-46AA-9D03-F1990BA91415}"/>
                </a:ext>
              </a:extLst>
            </p:cNvPr>
            <p:cNvSpPr/>
            <p:nvPr/>
          </p:nvSpPr>
          <p:spPr>
            <a:xfrm>
              <a:off x="4958942" y="2834466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0800AF-7913-4ED7-8B0B-DD9403B53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729" y="2065048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/>
              <p:nvPr/>
            </p:nvSpPr>
            <p:spPr>
              <a:xfrm>
                <a:off x="6356260" y="157118"/>
                <a:ext cx="4694205" cy="144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Box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𝑐𝑡</m:t>
                    </m:r>
                  </m:oMath>
                </a14:m>
                <a:r>
                  <a:rPr lang="en-CA" sz="4400" dirty="0"/>
                  <a:t> of size 1 </a:t>
                </a:r>
                <a:br>
                  <a:rPr lang="en-CA" sz="4400" dirty="0"/>
                </a:br>
                <a:r>
                  <a:rPr lang="en-CA" sz="4400" dirty="0"/>
                  <a:t>at constant 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400" dirty="0"/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60" y="157118"/>
                <a:ext cx="4694205" cy="1446550"/>
              </a:xfrm>
              <a:prstGeom prst="rect">
                <a:avLst/>
              </a:prstGeom>
              <a:blipFill>
                <a:blip r:embed="rId6"/>
                <a:stretch>
                  <a:fillRect l="-5325" t="-8861" r="-519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938739D-4806-4AF2-B0C8-DE8ACF89E733}"/>
              </a:ext>
            </a:extLst>
          </p:cNvPr>
          <p:cNvGrpSpPr/>
          <p:nvPr/>
        </p:nvGrpSpPr>
        <p:grpSpPr>
          <a:xfrm>
            <a:off x="1365511" y="2426978"/>
            <a:ext cx="2316359" cy="1781915"/>
            <a:chOff x="1365511" y="2426978"/>
            <a:chExt cx="2316359" cy="178191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 rot="5400000">
              <a:off x="2596791" y="3095059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/>
                <p:nvPr/>
              </p:nvSpPr>
              <p:spPr>
                <a:xfrm>
                  <a:off x="1365511" y="2902436"/>
                  <a:ext cx="1047836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11" y="2902436"/>
                  <a:ext cx="104783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F03C196-2451-4C09-ADDC-2524D2F6A7CF}"/>
                </a:ext>
              </a:extLst>
            </p:cNvPr>
            <p:cNvSpPr/>
            <p:nvPr/>
          </p:nvSpPr>
          <p:spPr>
            <a:xfrm rot="10800000">
              <a:off x="2669035" y="2426978"/>
              <a:ext cx="297253" cy="1781915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32EA1-C45F-4D1A-A07E-A5D23B39DE84}"/>
                  </a:ext>
                </a:extLst>
              </p:cNvPr>
              <p:cNvSpPr txBox="1"/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32EA1-C45F-4D1A-A07E-A5D23B39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5675A7-8FD6-4D12-9443-4ACB76AAA800}"/>
                  </a:ext>
                </a:extLst>
              </p:cNvPr>
              <p:cNvSpPr txBox="1"/>
              <p:nvPr/>
            </p:nvSpPr>
            <p:spPr>
              <a:xfrm>
                <a:off x="134335" y="86123"/>
                <a:ext cx="2934926" cy="14056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1D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CA" sz="4400" dirty="0"/>
                  <a:t> flux </a:t>
                </a:r>
                <a:br>
                  <a:rPr lang="en-CA" sz="4400" dirty="0"/>
                </a:br>
                <a:r>
                  <a:rPr lang="en-CA" sz="3600" dirty="0"/>
                  <a:t>(per unit time)</a:t>
                </a:r>
                <a:endParaRPr lang="en-CA" sz="4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5675A7-8FD6-4D12-9443-4ACB76AA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5" y="86123"/>
                <a:ext cx="2934926" cy="1405641"/>
              </a:xfrm>
              <a:prstGeom prst="rect">
                <a:avLst/>
              </a:prstGeom>
              <a:blipFill>
                <a:blip r:embed="rId11"/>
                <a:stretch>
                  <a:fillRect l="-4938" t="-1695" r="-4733" b="-1398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74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34">
        <p:fade/>
      </p:transition>
    </mc:Choice>
    <mc:Fallback xmlns="">
      <p:transition spd="med" advTm="43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80" grpId="0"/>
      <p:bldP spid="6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94EAE5C-7D1C-4991-8910-5A9BE87E524D}"/>
              </a:ext>
            </a:extLst>
          </p:cNvPr>
          <p:cNvCxnSpPr>
            <a:cxnSpLocks/>
          </p:cNvCxnSpPr>
          <p:nvPr/>
        </p:nvCxnSpPr>
        <p:spPr>
          <a:xfrm flipV="1">
            <a:off x="3461972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1DEF7645-1973-4595-A3E2-8178376B0848}"/>
              </a:ext>
            </a:extLst>
          </p:cNvPr>
          <p:cNvSpPr/>
          <p:nvPr/>
        </p:nvSpPr>
        <p:spPr>
          <a:xfrm>
            <a:off x="3327466" y="181268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24FEEF-66EB-436E-8DD1-1BB5B9B3A818}"/>
              </a:ext>
            </a:extLst>
          </p:cNvPr>
          <p:cNvGrpSpPr/>
          <p:nvPr/>
        </p:nvGrpSpPr>
        <p:grpSpPr>
          <a:xfrm>
            <a:off x="3303882" y="1911747"/>
            <a:ext cx="658246" cy="1126594"/>
            <a:chOff x="3671205" y="2063950"/>
            <a:chExt cx="658246" cy="112659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CA798B-0BD0-4163-BFD2-7CDA4CEC9687}"/>
                </a:ext>
              </a:extLst>
            </p:cNvPr>
            <p:cNvSpPr/>
            <p:nvPr/>
          </p:nvSpPr>
          <p:spPr>
            <a:xfrm>
              <a:off x="3671205" y="2840042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2E639DD-167D-47C6-8F83-48D6CA775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842" y="2063950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B14BEF-5551-4D3E-A372-35E6DDA6DF55}"/>
              </a:ext>
            </a:extLst>
          </p:cNvPr>
          <p:cNvGrpSpPr/>
          <p:nvPr/>
        </p:nvGrpSpPr>
        <p:grpSpPr>
          <a:xfrm>
            <a:off x="3308043" y="2825346"/>
            <a:ext cx="638449" cy="1126594"/>
            <a:chOff x="4110356" y="2063950"/>
            <a:chExt cx="638449" cy="112659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BFDC897-BA17-4854-BC8C-699723A3FA8C}"/>
                </a:ext>
              </a:extLst>
            </p:cNvPr>
            <p:cNvSpPr/>
            <p:nvPr/>
          </p:nvSpPr>
          <p:spPr>
            <a:xfrm>
              <a:off x="4110356" y="2840042"/>
              <a:ext cx="350503" cy="350502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4790074-30DA-424A-B32A-14C62C4FF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9196" y="2063950"/>
              <a:ext cx="399609" cy="802161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B393E6D4-3237-4A63-9BBA-9DC86284389B}"/>
              </a:ext>
            </a:extLst>
          </p:cNvPr>
          <p:cNvSpPr/>
          <p:nvPr/>
        </p:nvSpPr>
        <p:spPr>
          <a:xfrm>
            <a:off x="3316720" y="4408336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7ED140-AB47-46AA-9D03-F1990BA91415}"/>
              </a:ext>
            </a:extLst>
          </p:cNvPr>
          <p:cNvSpPr/>
          <p:nvPr/>
        </p:nvSpPr>
        <p:spPr>
          <a:xfrm>
            <a:off x="3320064" y="529996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/>
              <p:nvPr/>
            </p:nvSpPr>
            <p:spPr>
              <a:xfrm>
                <a:off x="6356260" y="157118"/>
                <a:ext cx="4694205" cy="1446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Box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𝑐𝑡</m:t>
                    </m:r>
                  </m:oMath>
                </a14:m>
                <a:r>
                  <a:rPr lang="en-CA" sz="4400" dirty="0"/>
                  <a:t> of size 1 </a:t>
                </a:r>
                <a:br>
                  <a:rPr lang="en-CA" sz="4400" dirty="0"/>
                </a:br>
                <a:r>
                  <a:rPr lang="en-CA" sz="4400" dirty="0"/>
                  <a:t>at constant 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400" dirty="0"/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8BACB2-2A9A-4A59-B7B4-05C623CD6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60" y="157118"/>
                <a:ext cx="4694205" cy="1446550"/>
              </a:xfrm>
              <a:prstGeom prst="rect">
                <a:avLst/>
              </a:prstGeom>
              <a:blipFill>
                <a:blip r:embed="rId6"/>
                <a:stretch>
                  <a:fillRect l="-5325" t="-8861" r="-519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938739D-4806-4AF2-B0C8-DE8ACF89E733}"/>
              </a:ext>
            </a:extLst>
          </p:cNvPr>
          <p:cNvGrpSpPr/>
          <p:nvPr/>
        </p:nvGrpSpPr>
        <p:grpSpPr>
          <a:xfrm>
            <a:off x="1365511" y="2426978"/>
            <a:ext cx="2316359" cy="1781915"/>
            <a:chOff x="1365511" y="2426978"/>
            <a:chExt cx="2316359" cy="178191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 rot="5400000">
              <a:off x="2596791" y="3095059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/>
                <p:nvPr/>
              </p:nvSpPr>
              <p:spPr>
                <a:xfrm>
                  <a:off x="1365511" y="2902436"/>
                  <a:ext cx="1047836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7A76E24-E80D-4CD7-B8BE-6DAC8FD74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511" y="2902436"/>
                  <a:ext cx="1047836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F03C196-2451-4C09-ADDC-2524D2F6A7CF}"/>
                </a:ext>
              </a:extLst>
            </p:cNvPr>
            <p:cNvSpPr/>
            <p:nvPr/>
          </p:nvSpPr>
          <p:spPr>
            <a:xfrm rot="10800000">
              <a:off x="2669035" y="2426978"/>
              <a:ext cx="297253" cy="1781915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EFF71E-09D9-4173-930E-33FC32C22573}"/>
              </a:ext>
            </a:extLst>
          </p:cNvPr>
          <p:cNvGrpSpPr/>
          <p:nvPr/>
        </p:nvGrpSpPr>
        <p:grpSpPr>
          <a:xfrm>
            <a:off x="7392477" y="2409391"/>
            <a:ext cx="836352" cy="821544"/>
            <a:chOff x="4026685" y="2232434"/>
            <a:chExt cx="836352" cy="82154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A203048-5A76-4525-B2CD-4BD816B497C5}"/>
                </a:ext>
              </a:extLst>
            </p:cNvPr>
            <p:cNvCxnSpPr>
              <a:cxnSpLocks/>
            </p:cNvCxnSpPr>
            <p:nvPr/>
          </p:nvCxnSpPr>
          <p:spPr>
            <a:xfrm>
              <a:off x="4026685" y="2232445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38ABE46-9E73-44C4-83E8-E7B4FDC82F13}"/>
                </a:ext>
              </a:extLst>
            </p:cNvPr>
            <p:cNvCxnSpPr>
              <a:cxnSpLocks/>
            </p:cNvCxnSpPr>
            <p:nvPr/>
          </p:nvCxnSpPr>
          <p:spPr>
            <a:xfrm>
              <a:off x="4863037" y="22324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4938C4D-C37D-437F-B1BE-BFC5826E5F13}"/>
              </a:ext>
            </a:extLst>
          </p:cNvPr>
          <p:cNvSpPr txBox="1"/>
          <p:nvPr/>
        </p:nvSpPr>
        <p:spPr>
          <a:xfrm>
            <a:off x="6707491" y="1552362"/>
            <a:ext cx="5517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Total time momentum: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C33E3B-D294-4C1B-9E6F-049234ACA696}"/>
                  </a:ext>
                </a:extLst>
              </p:cNvPr>
              <p:cNvSpPr txBox="1"/>
              <p:nvPr/>
            </p:nvSpPr>
            <p:spPr>
              <a:xfrm>
                <a:off x="9782755" y="2369600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33FF2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4C33E3B-D294-4C1B-9E6F-049234AC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755" y="2369600"/>
                <a:ext cx="1270581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F81C470A-F32F-4DA7-BFA1-EB018636450D}"/>
              </a:ext>
            </a:extLst>
          </p:cNvPr>
          <p:cNvSpPr txBox="1"/>
          <p:nvPr/>
        </p:nvSpPr>
        <p:spPr>
          <a:xfrm>
            <a:off x="6704189" y="3745638"/>
            <a:ext cx="480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Total x-momentum: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/>
              <p:nvPr/>
            </p:nvSpPr>
            <p:spPr>
              <a:xfrm>
                <a:off x="9755602" y="4657130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602" y="4657130"/>
                <a:ext cx="127058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39069A4-FC9B-46B3-A504-4692E283B051}"/>
              </a:ext>
            </a:extLst>
          </p:cNvPr>
          <p:cNvGrpSpPr/>
          <p:nvPr/>
        </p:nvGrpSpPr>
        <p:grpSpPr>
          <a:xfrm>
            <a:off x="3561130" y="1923068"/>
            <a:ext cx="392238" cy="902278"/>
            <a:chOff x="3561130" y="1923068"/>
            <a:chExt cx="392238" cy="902278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1130" y="1923068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1130" y="2825346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61C02-BA46-40A9-BA2B-D66E0C47386A}"/>
              </a:ext>
            </a:extLst>
          </p:cNvPr>
          <p:cNvGrpSpPr/>
          <p:nvPr/>
        </p:nvGrpSpPr>
        <p:grpSpPr>
          <a:xfrm>
            <a:off x="7591811" y="4809445"/>
            <a:ext cx="392238" cy="566529"/>
            <a:chOff x="3232847" y="2227671"/>
            <a:chExt cx="392238" cy="566529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7EE5D0A-94B5-4BB9-B09E-81BE632AB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847" y="22276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58F8BB0-22AD-4E1C-8B5A-BAFAD9E50E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2847" y="279420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32EA1-C45F-4D1A-A07E-A5D23B39DE84}"/>
                  </a:ext>
                </a:extLst>
              </p:cNvPr>
              <p:cNvSpPr txBox="1"/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832EA1-C45F-4D1A-A07E-A5D23B39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611" y="70733"/>
                <a:ext cx="65286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FCA354E-B475-462D-A7DB-61F36F28F004}"/>
              </a:ext>
            </a:extLst>
          </p:cNvPr>
          <p:cNvGrpSpPr/>
          <p:nvPr/>
        </p:nvGrpSpPr>
        <p:grpSpPr>
          <a:xfrm>
            <a:off x="3956017" y="1912537"/>
            <a:ext cx="3142" cy="1738230"/>
            <a:chOff x="3956017" y="1912537"/>
            <a:chExt cx="3142" cy="17382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32E9C6-3F6E-4500-A0A3-42831996B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2923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1BC86ED-0BA0-48CD-B522-9EAE911E086F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1253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5675A7-8FD6-4D12-9443-4ACB76AAA800}"/>
                  </a:ext>
                </a:extLst>
              </p:cNvPr>
              <p:cNvSpPr txBox="1"/>
              <p:nvPr/>
            </p:nvSpPr>
            <p:spPr>
              <a:xfrm>
                <a:off x="134335" y="86123"/>
                <a:ext cx="2934926" cy="14056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1D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CA" sz="4400" dirty="0"/>
                  <a:t> flux </a:t>
                </a:r>
                <a:br>
                  <a:rPr lang="en-CA" sz="4400" dirty="0"/>
                </a:br>
                <a:r>
                  <a:rPr lang="en-CA" sz="3600" dirty="0"/>
                  <a:t>(per unit time)</a:t>
                </a:r>
                <a:endParaRPr lang="en-CA" sz="4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D5675A7-8FD6-4D12-9443-4ACB76AAA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5" y="86123"/>
                <a:ext cx="2934926" cy="1405641"/>
              </a:xfrm>
              <a:prstGeom prst="rect">
                <a:avLst/>
              </a:prstGeom>
              <a:blipFill>
                <a:blip r:embed="rId11"/>
                <a:stretch>
                  <a:fillRect l="-4938" t="-1695" r="-4733" b="-1398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D45563-4F71-460D-9388-9E2C8C82AA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03880" y="3185640"/>
              <a:ext cx="1167480" cy="255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D45563-4F71-460D-9388-9E2C8C82A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4520" y="3176280"/>
                <a:ext cx="1186200" cy="257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76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34">
        <p:fade/>
      </p:transition>
    </mc:Choice>
    <mc:Fallback xmlns="">
      <p:transition spd="med" advTm="43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5" grpId="0"/>
      <p:bldP spid="9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D168A-74E9-4AEA-9E18-52C4FF6874D7}"/>
                  </a:ext>
                </a:extLst>
              </p:cNvPr>
              <p:cNvSpPr txBox="1"/>
              <p:nvPr/>
            </p:nvSpPr>
            <p:spPr>
              <a:xfrm>
                <a:off x="2253217" y="2721292"/>
                <a:ext cx="7685565" cy="2025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1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1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2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GB" sz="12000" b="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D168A-74E9-4AEA-9E18-52C4FF68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17" y="2721292"/>
                <a:ext cx="7685565" cy="2025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F4FBB3-2AA3-4660-950E-D138F2AC19E3}"/>
              </a:ext>
            </a:extLst>
          </p:cNvPr>
          <p:cNvSpPr txBox="1"/>
          <p:nvPr/>
        </p:nvSpPr>
        <p:spPr>
          <a:xfrm>
            <a:off x="396297" y="758411"/>
            <a:ext cx="11399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0" dirty="0"/>
              <a:t>Energy-momentum Tensor is Symmetric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87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9"/>
    </mc:Choice>
    <mc:Fallback xmlns="">
      <p:transition spd="slow" advTm="9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/>
              <p:nvPr/>
            </p:nvSpPr>
            <p:spPr>
              <a:xfrm>
                <a:off x="1570853" y="3889787"/>
                <a:ext cx="2257605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115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C3C65-7755-4E4B-B578-D3614B93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53" y="3889787"/>
                <a:ext cx="2257605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7FF17A7-9AE2-4109-98FF-2BF18B27E32D}"/>
              </a:ext>
            </a:extLst>
          </p:cNvPr>
          <p:cNvSpPr txBox="1"/>
          <p:nvPr/>
        </p:nvSpPr>
        <p:spPr>
          <a:xfrm>
            <a:off x="-230166" y="1923456"/>
            <a:ext cx="5399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Mass Density</a:t>
            </a:r>
            <a:br>
              <a:rPr lang="en-GB" sz="4000" dirty="0"/>
            </a:br>
            <a:r>
              <a:rPr lang="en-GB" sz="4000" dirty="0"/>
              <a:t>(not Lorentz-invariant)</a:t>
            </a:r>
            <a:endParaRPr lang="en-CA" sz="4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954E35-FC7A-49B5-866C-4CF0D7B68201}"/>
              </a:ext>
            </a:extLst>
          </p:cNvPr>
          <p:cNvSpPr txBox="1"/>
          <p:nvPr/>
        </p:nvSpPr>
        <p:spPr>
          <a:xfrm>
            <a:off x="6319081" y="992311"/>
            <a:ext cx="56959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Energy-Momentum Tensor </a:t>
            </a:r>
            <a:br>
              <a:rPr lang="en-GB" sz="5400" dirty="0"/>
            </a:br>
            <a:r>
              <a:rPr lang="en-GB" sz="4400" dirty="0"/>
              <a:t>(Lorentz-invariant!)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11E6F4-E10B-4254-BED1-0D15ED2D8E9B}"/>
                  </a:ext>
                </a:extLst>
              </p:cNvPr>
              <p:cNvSpPr txBox="1"/>
              <p:nvPr/>
            </p:nvSpPr>
            <p:spPr>
              <a:xfrm>
                <a:off x="6319081" y="3755652"/>
                <a:ext cx="5518955" cy="2618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11E6F4-E10B-4254-BED1-0D15ED2D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081" y="3755652"/>
                <a:ext cx="5518955" cy="2618409"/>
              </a:xfrm>
              <a:prstGeom prst="rect">
                <a:avLst/>
              </a:prstGeom>
              <a:blipFill>
                <a:blip r:embed="rId6"/>
                <a:stretch>
                  <a:fillRect r="-33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AF6A87-5A1E-4C37-BEFD-EFD5175D764A}"/>
                  </a:ext>
                </a:extLst>
              </p:cNvPr>
              <p:cNvSpPr txBox="1"/>
              <p:nvPr/>
            </p:nvSpPr>
            <p:spPr>
              <a:xfrm>
                <a:off x="3800764" y="4062119"/>
                <a:ext cx="2257606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AF6A87-5A1E-4C37-BEFD-EFD5175D7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764" y="4062119"/>
                <a:ext cx="2257606" cy="2015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F693FB-FF22-4439-A1B2-E77479FEB6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59680" y="3292920"/>
              <a:ext cx="4031640" cy="12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F693FB-FF22-4439-A1B2-E77479FEB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0320" y="3283560"/>
                <a:ext cx="4050360" cy="14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73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7"/>
    </mc:Choice>
    <mc:Fallback xmlns="">
      <p:transition spd="slow" advTm="1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82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8">
        <p:fade/>
      </p:transition>
    </mc:Choice>
    <mc:Fallback xmlns="">
      <p:transition spd="med" advTm="68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54F590-D894-4782-AFC6-5F50A523682F}"/>
              </a:ext>
            </a:extLst>
          </p:cNvPr>
          <p:cNvGrpSpPr/>
          <p:nvPr/>
        </p:nvGrpSpPr>
        <p:grpSpPr>
          <a:xfrm>
            <a:off x="1805662" y="1222166"/>
            <a:ext cx="1668358" cy="11321"/>
            <a:chOff x="3080447" y="2063950"/>
            <a:chExt cx="1668358" cy="113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629D28-6C39-405C-A091-8D4DAFC28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14B579-C5DA-4B33-B132-533BAD70E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51241-CCEC-45F9-BD52-73855299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8612EF7-9502-4D8A-8395-B6B0CAC3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21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1">
        <p:fade/>
      </p:transition>
    </mc:Choice>
    <mc:Fallback xmlns="">
      <p:transition spd="med" advTm="1491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D0B1E-84C9-4FD6-BBEA-C407CA7253EC}"/>
              </a:ext>
            </a:extLst>
          </p:cNvPr>
          <p:cNvCxnSpPr>
            <a:cxnSpLocks/>
          </p:cNvCxnSpPr>
          <p:nvPr/>
        </p:nvCxnSpPr>
        <p:spPr>
          <a:xfrm flipV="1">
            <a:off x="4101869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/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899DB30-4305-4423-89D2-30722A95ABCE}"/>
              </a:ext>
            </a:extLst>
          </p:cNvPr>
          <p:cNvGrpSpPr/>
          <p:nvPr/>
        </p:nvGrpSpPr>
        <p:grpSpPr>
          <a:xfrm>
            <a:off x="3884269" y="2380294"/>
            <a:ext cx="697256" cy="2268391"/>
            <a:chOff x="3884269" y="2380294"/>
            <a:chExt cx="697256" cy="226839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24334B-AE33-4CBC-B1AE-AE131A895131}"/>
                </a:ext>
              </a:extLst>
            </p:cNvPr>
            <p:cNvGrpSpPr/>
            <p:nvPr/>
          </p:nvGrpSpPr>
          <p:grpSpPr>
            <a:xfrm>
              <a:off x="3923279" y="2380294"/>
              <a:ext cx="658246" cy="1126594"/>
              <a:chOff x="3671205" y="2063950"/>
              <a:chExt cx="658246" cy="112659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0B344A2-7B92-4AB5-8D68-0BC7B8F78483}"/>
                  </a:ext>
                </a:extLst>
              </p:cNvPr>
              <p:cNvSpPr/>
              <p:nvPr/>
            </p:nvSpPr>
            <p:spPr>
              <a:xfrm>
                <a:off x="3671205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4D0B674-07A8-4F28-B839-ACDC6B0AF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9842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EE2EA0-3147-4675-B0F2-88DE8D39A6DE}"/>
                </a:ext>
              </a:extLst>
            </p:cNvPr>
            <p:cNvGrpSpPr/>
            <p:nvPr/>
          </p:nvGrpSpPr>
          <p:grpSpPr>
            <a:xfrm>
              <a:off x="3927440" y="3293893"/>
              <a:ext cx="638449" cy="1126594"/>
              <a:chOff x="4110356" y="2063950"/>
              <a:chExt cx="638449" cy="112659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C81235-24A5-4D73-9A45-F9146C15A356}"/>
                  </a:ext>
                </a:extLst>
              </p:cNvPr>
              <p:cNvSpPr/>
              <p:nvPr/>
            </p:nvSpPr>
            <p:spPr>
              <a:xfrm>
                <a:off x="4110356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2675060-AC4B-4029-8947-CA1DC8855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196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09CD97-F177-4AE8-AD13-380C3E6A0B85}"/>
                </a:ext>
              </a:extLst>
            </p:cNvPr>
            <p:cNvSpPr/>
            <p:nvPr/>
          </p:nvSpPr>
          <p:spPr>
            <a:xfrm rot="5400000">
              <a:off x="3216188" y="356360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EE083F-B5F0-4FCB-94A8-C29BC228550C}"/>
              </a:ext>
            </a:extLst>
          </p:cNvPr>
          <p:cNvGrpSpPr/>
          <p:nvPr/>
        </p:nvGrpSpPr>
        <p:grpSpPr>
          <a:xfrm>
            <a:off x="4575414" y="2381084"/>
            <a:ext cx="3142" cy="1700130"/>
            <a:chOff x="3956017" y="1931587"/>
            <a:chExt cx="3142" cy="170013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FFE500-1B82-48E8-9A2E-CC3133DD2DA9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F558C6D-9329-46EA-83AF-3E28D5C965D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54F590-D894-4782-AFC6-5F50A523682F}"/>
              </a:ext>
            </a:extLst>
          </p:cNvPr>
          <p:cNvGrpSpPr/>
          <p:nvPr/>
        </p:nvGrpSpPr>
        <p:grpSpPr>
          <a:xfrm>
            <a:off x="7174405" y="2895525"/>
            <a:ext cx="1668358" cy="11321"/>
            <a:chOff x="3080447" y="2063950"/>
            <a:chExt cx="1668358" cy="113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629D28-6C39-405C-A091-8D4DAFC28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14B579-C5DA-4B33-B132-533BAD70E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51241-CCEC-45F9-BD52-73855299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8612EF7-9502-4D8A-8395-B6B0CAC3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75E6C7-9D3B-4540-AE54-3E4A637E43CC}"/>
                  </a:ext>
                </a:extLst>
              </p:cNvPr>
              <p:cNvSpPr txBox="1"/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D75E6C7-9D3B-4540-AE54-3E4A637E4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045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81">
        <p159:morph option="byObject"/>
      </p:transition>
    </mc:Choice>
    <mc:Fallback xmlns="">
      <p:transition spd="slow" advTm="7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D0B1E-84C9-4FD6-BBEA-C407CA7253EC}"/>
              </a:ext>
            </a:extLst>
          </p:cNvPr>
          <p:cNvCxnSpPr>
            <a:cxnSpLocks/>
          </p:cNvCxnSpPr>
          <p:nvPr/>
        </p:nvCxnSpPr>
        <p:spPr>
          <a:xfrm flipV="1">
            <a:off x="4101869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/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899DB30-4305-4423-89D2-30722A95ABCE}"/>
              </a:ext>
            </a:extLst>
          </p:cNvPr>
          <p:cNvGrpSpPr/>
          <p:nvPr/>
        </p:nvGrpSpPr>
        <p:grpSpPr>
          <a:xfrm>
            <a:off x="3884269" y="2380294"/>
            <a:ext cx="697256" cy="2268391"/>
            <a:chOff x="3884269" y="2380294"/>
            <a:chExt cx="697256" cy="226839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24334B-AE33-4CBC-B1AE-AE131A895131}"/>
                </a:ext>
              </a:extLst>
            </p:cNvPr>
            <p:cNvGrpSpPr/>
            <p:nvPr/>
          </p:nvGrpSpPr>
          <p:grpSpPr>
            <a:xfrm>
              <a:off x="3923279" y="2380294"/>
              <a:ext cx="658246" cy="1126594"/>
              <a:chOff x="3671205" y="2063950"/>
              <a:chExt cx="658246" cy="112659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0B344A2-7B92-4AB5-8D68-0BC7B8F78483}"/>
                  </a:ext>
                </a:extLst>
              </p:cNvPr>
              <p:cNvSpPr/>
              <p:nvPr/>
            </p:nvSpPr>
            <p:spPr>
              <a:xfrm>
                <a:off x="3671205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4D0B674-07A8-4F28-B839-ACDC6B0AF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9842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EE2EA0-3147-4675-B0F2-88DE8D39A6DE}"/>
                </a:ext>
              </a:extLst>
            </p:cNvPr>
            <p:cNvGrpSpPr/>
            <p:nvPr/>
          </p:nvGrpSpPr>
          <p:grpSpPr>
            <a:xfrm>
              <a:off x="3927440" y="3293893"/>
              <a:ext cx="638449" cy="1126594"/>
              <a:chOff x="4110356" y="2063950"/>
              <a:chExt cx="638449" cy="112659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C81235-24A5-4D73-9A45-F9146C15A356}"/>
                  </a:ext>
                </a:extLst>
              </p:cNvPr>
              <p:cNvSpPr/>
              <p:nvPr/>
            </p:nvSpPr>
            <p:spPr>
              <a:xfrm>
                <a:off x="4110356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2675060-AC4B-4029-8947-CA1DC8855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196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09CD97-F177-4AE8-AD13-380C3E6A0B85}"/>
                </a:ext>
              </a:extLst>
            </p:cNvPr>
            <p:cNvSpPr/>
            <p:nvPr/>
          </p:nvSpPr>
          <p:spPr>
            <a:xfrm rot="5400000">
              <a:off x="3216188" y="356360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EE083F-B5F0-4FCB-94A8-C29BC228550C}"/>
              </a:ext>
            </a:extLst>
          </p:cNvPr>
          <p:cNvGrpSpPr/>
          <p:nvPr/>
        </p:nvGrpSpPr>
        <p:grpSpPr>
          <a:xfrm>
            <a:off x="4575414" y="2381084"/>
            <a:ext cx="3142" cy="1700130"/>
            <a:chOff x="3956017" y="1931587"/>
            <a:chExt cx="3142" cy="170013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FFE500-1B82-48E8-9A2E-CC3133DD2DA9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F558C6D-9329-46EA-83AF-3E28D5C965D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54F590-D894-4782-AFC6-5F50A523682F}"/>
              </a:ext>
            </a:extLst>
          </p:cNvPr>
          <p:cNvGrpSpPr/>
          <p:nvPr/>
        </p:nvGrpSpPr>
        <p:grpSpPr>
          <a:xfrm>
            <a:off x="7174405" y="2895525"/>
            <a:ext cx="1668358" cy="11321"/>
            <a:chOff x="3080447" y="2063950"/>
            <a:chExt cx="1668358" cy="113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629D28-6C39-405C-A091-8D4DAFC28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14B579-C5DA-4B33-B132-533BAD70E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51241-CCEC-45F9-BD52-73855299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8612EF7-9502-4D8A-8395-B6B0CAC3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5AC6A7-A12A-4C3E-BE62-82B9D2F9A0FF}"/>
              </a:ext>
            </a:extLst>
          </p:cNvPr>
          <p:cNvGrpSpPr/>
          <p:nvPr/>
        </p:nvGrpSpPr>
        <p:grpSpPr>
          <a:xfrm>
            <a:off x="4572627" y="2377866"/>
            <a:ext cx="3142" cy="1700130"/>
            <a:chOff x="3956017" y="1931587"/>
            <a:chExt cx="3142" cy="170013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0D15AB-C463-4489-92F5-C09044305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AB96EC8-EE5E-4906-A365-2522F2EC040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CDE162-CF4C-4847-8A06-27ED573FCE1F}"/>
                  </a:ext>
                </a:extLst>
              </p:cNvPr>
              <p:cNvSpPr txBox="1"/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CDE162-CF4C-4847-8A06-27ED573FC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85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51"/>
    </mc:Choice>
    <mc:Fallback xmlns="">
      <p:transition advTm="195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D0B1E-84C9-4FD6-BBEA-C407CA7253EC}"/>
              </a:ext>
            </a:extLst>
          </p:cNvPr>
          <p:cNvCxnSpPr>
            <a:cxnSpLocks/>
          </p:cNvCxnSpPr>
          <p:nvPr/>
        </p:nvCxnSpPr>
        <p:spPr>
          <a:xfrm flipV="1">
            <a:off x="4101869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/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899DB30-4305-4423-89D2-30722A95ABCE}"/>
              </a:ext>
            </a:extLst>
          </p:cNvPr>
          <p:cNvGrpSpPr/>
          <p:nvPr/>
        </p:nvGrpSpPr>
        <p:grpSpPr>
          <a:xfrm>
            <a:off x="3884269" y="2380294"/>
            <a:ext cx="697256" cy="2268391"/>
            <a:chOff x="3884269" y="2380294"/>
            <a:chExt cx="697256" cy="226839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24334B-AE33-4CBC-B1AE-AE131A895131}"/>
                </a:ext>
              </a:extLst>
            </p:cNvPr>
            <p:cNvGrpSpPr/>
            <p:nvPr/>
          </p:nvGrpSpPr>
          <p:grpSpPr>
            <a:xfrm>
              <a:off x="3923279" y="2380294"/>
              <a:ext cx="658246" cy="1126594"/>
              <a:chOff x="3671205" y="2063950"/>
              <a:chExt cx="658246" cy="112659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0B344A2-7B92-4AB5-8D68-0BC7B8F78483}"/>
                  </a:ext>
                </a:extLst>
              </p:cNvPr>
              <p:cNvSpPr/>
              <p:nvPr/>
            </p:nvSpPr>
            <p:spPr>
              <a:xfrm>
                <a:off x="3671205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4D0B674-07A8-4F28-B839-ACDC6B0AF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9842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EE2EA0-3147-4675-B0F2-88DE8D39A6DE}"/>
                </a:ext>
              </a:extLst>
            </p:cNvPr>
            <p:cNvGrpSpPr/>
            <p:nvPr/>
          </p:nvGrpSpPr>
          <p:grpSpPr>
            <a:xfrm>
              <a:off x="3927440" y="3293893"/>
              <a:ext cx="638449" cy="1126594"/>
              <a:chOff x="4110356" y="2063950"/>
              <a:chExt cx="638449" cy="112659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C81235-24A5-4D73-9A45-F9146C15A356}"/>
                  </a:ext>
                </a:extLst>
              </p:cNvPr>
              <p:cNvSpPr/>
              <p:nvPr/>
            </p:nvSpPr>
            <p:spPr>
              <a:xfrm>
                <a:off x="4110356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2675060-AC4B-4029-8947-CA1DC8855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196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09CD97-F177-4AE8-AD13-380C3E6A0B85}"/>
                </a:ext>
              </a:extLst>
            </p:cNvPr>
            <p:cNvSpPr/>
            <p:nvPr/>
          </p:nvSpPr>
          <p:spPr>
            <a:xfrm rot="5400000">
              <a:off x="3216188" y="356360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EE083F-B5F0-4FCB-94A8-C29BC228550C}"/>
              </a:ext>
            </a:extLst>
          </p:cNvPr>
          <p:cNvGrpSpPr/>
          <p:nvPr/>
        </p:nvGrpSpPr>
        <p:grpSpPr>
          <a:xfrm>
            <a:off x="4575414" y="2381084"/>
            <a:ext cx="3142" cy="1700130"/>
            <a:chOff x="3956017" y="1931587"/>
            <a:chExt cx="3142" cy="170013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FFE500-1B82-48E8-9A2E-CC3133DD2DA9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F558C6D-9329-46EA-83AF-3E28D5C965D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54F590-D894-4782-AFC6-5F50A523682F}"/>
              </a:ext>
            </a:extLst>
          </p:cNvPr>
          <p:cNvGrpSpPr/>
          <p:nvPr/>
        </p:nvGrpSpPr>
        <p:grpSpPr>
          <a:xfrm>
            <a:off x="7174405" y="2895525"/>
            <a:ext cx="1668358" cy="11321"/>
            <a:chOff x="3080447" y="2063950"/>
            <a:chExt cx="1668358" cy="113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629D28-6C39-405C-A091-8D4DAFC28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14B579-C5DA-4B33-B132-533BAD70E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51241-CCEC-45F9-BD52-73855299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8612EF7-9502-4D8A-8395-B6B0CAC3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5AC6A7-A12A-4C3E-BE62-82B9D2F9A0FF}"/>
              </a:ext>
            </a:extLst>
          </p:cNvPr>
          <p:cNvGrpSpPr/>
          <p:nvPr/>
        </p:nvGrpSpPr>
        <p:grpSpPr>
          <a:xfrm>
            <a:off x="4572627" y="2377866"/>
            <a:ext cx="3142" cy="1700130"/>
            <a:chOff x="3956017" y="1931587"/>
            <a:chExt cx="3142" cy="170013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0D15AB-C463-4489-92F5-C09044305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AB96EC8-EE5E-4906-A365-2522F2EC040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26F967C-0C3B-4747-A64A-0ACB29C6DADA}"/>
                  </a:ext>
                </a:extLst>
              </p:cNvPr>
              <p:cNvSpPr txBox="1"/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26F967C-0C3B-4747-A64A-0ACB29C6D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33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71"/>
    </mc:Choice>
    <mc:Fallback xmlns="">
      <p:transition advTm="597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248556" y="248297"/>
            <a:ext cx="6064975" cy="60821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F527C99-56A1-4BE6-9CB0-F15138D06078}"/>
              </a:ext>
            </a:extLst>
          </p:cNvPr>
          <p:cNvCxnSpPr>
            <a:cxnSpLocks/>
          </p:cNvCxnSpPr>
          <p:nvPr/>
        </p:nvCxnSpPr>
        <p:spPr>
          <a:xfrm>
            <a:off x="493485" y="2178260"/>
            <a:ext cx="5555625" cy="0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-81273" y="3466507"/>
            <a:ext cx="3061051" cy="3374676"/>
            <a:chOff x="-329831" y="3676057"/>
            <a:chExt cx="3061051" cy="337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33" y="621973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29831" y="3676057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07D0B1E-84C9-4FD6-BBEA-C407CA7253EC}"/>
              </a:ext>
            </a:extLst>
          </p:cNvPr>
          <p:cNvCxnSpPr>
            <a:cxnSpLocks/>
          </p:cNvCxnSpPr>
          <p:nvPr/>
        </p:nvCxnSpPr>
        <p:spPr>
          <a:xfrm flipV="1">
            <a:off x="4101869" y="963386"/>
            <a:ext cx="0" cy="5158014"/>
          </a:xfrm>
          <a:prstGeom prst="line">
            <a:avLst/>
          </a:prstGeom>
          <a:ln w="57150">
            <a:solidFill>
              <a:srgbClr val="FF66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7A64D-F968-4D75-B499-D33BD848FD1D}"/>
              </a:ext>
            </a:extLst>
          </p:cNvPr>
          <p:cNvGrpSpPr/>
          <p:nvPr/>
        </p:nvGrpSpPr>
        <p:grpSpPr>
          <a:xfrm>
            <a:off x="631785" y="1184470"/>
            <a:ext cx="5537535" cy="4825716"/>
            <a:chOff x="631785" y="1184470"/>
            <a:chExt cx="5537535" cy="48257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ECA935-9B3F-4CF4-BBC7-D9DA12F4F9CC}"/>
                </a:ext>
              </a:extLst>
            </p:cNvPr>
            <p:cNvGrpSpPr/>
            <p:nvPr/>
          </p:nvGrpSpPr>
          <p:grpSpPr>
            <a:xfrm>
              <a:off x="687303" y="1215243"/>
              <a:ext cx="3641275" cy="4794943"/>
              <a:chOff x="2634405" y="1204686"/>
              <a:chExt cx="3641275" cy="479494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6D075DC-A694-49F1-B325-BEBB29ACAB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7F2C055-3A4A-4108-88E4-9612C5A1B0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8626" y="1204686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76A7EC-49EC-4610-8AAD-45538482A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74549" y="1204686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D53653-9166-4F47-AEE6-B37C54315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1204686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128AAD0-69B2-4442-9695-6371679EBE8F}"/>
                </a:ext>
              </a:extLst>
            </p:cNvPr>
            <p:cNvGrpSpPr/>
            <p:nvPr/>
          </p:nvGrpSpPr>
          <p:grpSpPr>
            <a:xfrm>
              <a:off x="2397600" y="1197626"/>
              <a:ext cx="3655789" cy="4794943"/>
              <a:chOff x="2634405" y="1190172"/>
              <a:chExt cx="3655789" cy="47949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681A674-43F6-4F2B-B504-F00826DF3B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5" y="1204686"/>
                <a:ext cx="2362005" cy="474829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7CAF7AE-7140-4730-94CA-4AFC1A5BE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2" y="1219200"/>
                <a:ext cx="2363449" cy="475120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239780-811E-43A6-8911-CB02BAE81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1190172"/>
                <a:ext cx="2374328" cy="477307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A909E3-AA56-4BDD-826B-8AE1385B0B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4986" y="1190172"/>
                <a:ext cx="2385208" cy="47949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0207FC3-F9FA-4431-9671-1B506BA18D09}"/>
                </a:ext>
              </a:extLst>
            </p:cNvPr>
            <p:cNvGrpSpPr/>
            <p:nvPr/>
          </p:nvGrpSpPr>
          <p:grpSpPr>
            <a:xfrm>
              <a:off x="4101869" y="1901371"/>
              <a:ext cx="2067451" cy="4083730"/>
              <a:chOff x="2634406" y="1886871"/>
              <a:chExt cx="2067451" cy="408373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B07C67D-840C-4DFB-94A1-36366A2AF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4406" y="1886871"/>
                <a:ext cx="2022656" cy="406611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5E716D-5BEB-4DDD-A6D2-D327478131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4113" y="2739376"/>
                <a:ext cx="1607248" cy="3231025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A26048A-D3D4-4CDE-9B5E-9ED3E57054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063" y="3583965"/>
                <a:ext cx="1183554" cy="2379279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150BBA-AEAF-427A-ABB7-8CE75B07A1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9500" y="4397843"/>
                <a:ext cx="782357" cy="1572758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B067567-736B-44D7-8F07-63755FBE02A4}"/>
                </a:ext>
              </a:extLst>
            </p:cNvPr>
            <p:cNvGrpSpPr/>
            <p:nvPr/>
          </p:nvGrpSpPr>
          <p:grpSpPr>
            <a:xfrm>
              <a:off x="631785" y="1184470"/>
              <a:ext cx="1982577" cy="3959831"/>
              <a:chOff x="3877683" y="2039798"/>
              <a:chExt cx="1982577" cy="395983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ED0B48A-AD97-4A89-A585-B07E2B308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5033" y="2077728"/>
                <a:ext cx="677090" cy="1361143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D473E0-D22C-4851-9F62-ACBA76FFA4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84772" y="2059160"/>
                <a:ext cx="1112252" cy="2235942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6FE7846-16D5-49CF-AEFE-A9E10E77F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7683" y="2081982"/>
                <a:ext cx="1534790" cy="3085364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A4F9FEE-EDE7-4D95-BB13-A1EED26ACA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0472" y="2039798"/>
                <a:ext cx="1969788" cy="3959831"/>
              </a:xfrm>
              <a:prstGeom prst="line">
                <a:avLst/>
              </a:prstGeom>
              <a:ln w="76200">
                <a:solidFill>
                  <a:srgbClr val="FF9F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/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4E7EA4-FBC9-4F7A-9A91-C0FD55C7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10" y="1600306"/>
                <a:ext cx="652867" cy="1015663"/>
              </a:xfrm>
              <a:prstGeom prst="rect">
                <a:avLst/>
              </a:prstGeom>
              <a:blipFill>
                <a:blip r:embed="rId6"/>
                <a:stretch>
                  <a:fillRect r="-130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E46CF-CD41-4B54-B22E-11DAAC4B3890}"/>
              </a:ext>
            </a:extLst>
          </p:cNvPr>
          <p:cNvGrpSpPr/>
          <p:nvPr/>
        </p:nvGrpSpPr>
        <p:grpSpPr>
          <a:xfrm>
            <a:off x="1473219" y="1223988"/>
            <a:ext cx="1998852" cy="1160904"/>
            <a:chOff x="1473219" y="1223988"/>
            <a:chExt cx="1998852" cy="11609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119F6-4138-4AAE-97CA-0833455096BF}"/>
                </a:ext>
              </a:extLst>
            </p:cNvPr>
            <p:cNvGrpSpPr/>
            <p:nvPr/>
          </p:nvGrpSpPr>
          <p:grpSpPr>
            <a:xfrm>
              <a:off x="1535611" y="1223988"/>
              <a:ext cx="1936460" cy="1126594"/>
              <a:chOff x="1361448" y="4988224"/>
              <a:chExt cx="1936460" cy="112659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BD1F5A3-A244-4174-9EF4-24C0407F53EB}"/>
                  </a:ext>
                </a:extLst>
              </p:cNvPr>
              <p:cNvGrpSpPr/>
              <p:nvPr/>
            </p:nvGrpSpPr>
            <p:grpSpPr>
              <a:xfrm>
                <a:off x="1361448" y="5764316"/>
                <a:ext cx="1648514" cy="350502"/>
                <a:chOff x="1361448" y="2133919"/>
                <a:chExt cx="1648514" cy="350502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69F11DD-6588-4EF5-AD94-5CCCAC384DA3}"/>
                    </a:ext>
                  </a:extLst>
                </p:cNvPr>
                <p:cNvSpPr/>
                <p:nvPr/>
              </p:nvSpPr>
              <p:spPr>
                <a:xfrm>
                  <a:off x="136144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DEF7645-1973-4595-A3E2-8178376B0848}"/>
                    </a:ext>
                  </a:extLst>
                </p:cNvPr>
                <p:cNvSpPr/>
                <p:nvPr/>
              </p:nvSpPr>
              <p:spPr>
                <a:xfrm>
                  <a:off x="1788124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BFDC897-BA17-4854-BC8C-699723A3FA8C}"/>
                    </a:ext>
                  </a:extLst>
                </p:cNvPr>
                <p:cNvSpPr/>
                <p:nvPr/>
              </p:nvSpPr>
              <p:spPr>
                <a:xfrm>
                  <a:off x="2659459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5CA798B-0BD0-4163-BFD2-7CDA4CEC9687}"/>
                    </a:ext>
                  </a:extLst>
                </p:cNvPr>
                <p:cNvSpPr/>
                <p:nvPr/>
              </p:nvSpPr>
              <p:spPr>
                <a:xfrm>
                  <a:off x="2220308" y="2133919"/>
                  <a:ext cx="350503" cy="350502"/>
                </a:xfrm>
                <a:prstGeom prst="ellipse">
                  <a:avLst/>
                </a:prstGeom>
                <a:solidFill>
                  <a:srgbClr val="FFBDBD"/>
                </a:solidFill>
                <a:ln w="28575">
                  <a:solidFill>
                    <a:srgbClr val="FF33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45578CC-3074-4B1B-AC39-429CA3A025F2}"/>
                  </a:ext>
                </a:extLst>
              </p:cNvPr>
              <p:cNvGrpSpPr/>
              <p:nvPr/>
            </p:nvGrpSpPr>
            <p:grpSpPr>
              <a:xfrm>
                <a:off x="1622179" y="4988224"/>
                <a:ext cx="1675729" cy="806345"/>
                <a:chOff x="1622179" y="4988224"/>
                <a:chExt cx="1675729" cy="80634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3D1B54D5-607F-436E-8C2A-904C15CD5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2179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5BB2D025-6577-46E3-9C7A-DEAD12240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1533" y="4992408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2E639DD-167D-47C6-8F83-48D6CA77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8945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790074-30DA-424A-B32A-14C62C4FF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98299" y="4988224"/>
                  <a:ext cx="399609" cy="802161"/>
                </a:xfrm>
                <a:prstGeom prst="straightConnector1">
                  <a:avLst/>
                </a:prstGeom>
                <a:ln w="114300">
                  <a:solidFill>
                    <a:srgbClr val="4F227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5D862D0-82A8-4B7E-8FD8-FEC0D45C8901}"/>
                </a:ext>
              </a:extLst>
            </p:cNvPr>
            <p:cNvSpPr/>
            <p:nvPr/>
          </p:nvSpPr>
          <p:spPr>
            <a:xfrm>
              <a:off x="1473219" y="1967894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/>
              <p:nvPr/>
            </p:nvSpPr>
            <p:spPr>
              <a:xfrm>
                <a:off x="8978049" y="3179925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33FF2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CC29D2C-2D5B-46CB-B72B-950C3BED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49" y="3179925"/>
                <a:ext cx="1270581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526D370-4193-49B9-B0E0-B5921EE7BBA7}"/>
              </a:ext>
            </a:extLst>
          </p:cNvPr>
          <p:cNvGrpSpPr/>
          <p:nvPr/>
        </p:nvGrpSpPr>
        <p:grpSpPr>
          <a:xfrm>
            <a:off x="1803713" y="1223988"/>
            <a:ext cx="1668358" cy="11321"/>
            <a:chOff x="3080447" y="2063950"/>
            <a:chExt cx="1668358" cy="113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1C7CD7-C18A-4304-A70D-4A0FA0F8C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DAA167-82AC-4E0E-AA89-9B6CE0988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1887AB-6CDD-4C51-8B7D-95DED946C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48E6C35-4E18-48B7-B210-7A7259045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/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D336E68-CCFA-4F03-9364-8C7D4040B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508" y="70733"/>
                <a:ext cx="652867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899DB30-4305-4423-89D2-30722A95ABCE}"/>
              </a:ext>
            </a:extLst>
          </p:cNvPr>
          <p:cNvGrpSpPr/>
          <p:nvPr/>
        </p:nvGrpSpPr>
        <p:grpSpPr>
          <a:xfrm>
            <a:off x="3884269" y="2380294"/>
            <a:ext cx="697256" cy="2268391"/>
            <a:chOff x="3884269" y="2380294"/>
            <a:chExt cx="697256" cy="226839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224334B-AE33-4CBC-B1AE-AE131A895131}"/>
                </a:ext>
              </a:extLst>
            </p:cNvPr>
            <p:cNvGrpSpPr/>
            <p:nvPr/>
          </p:nvGrpSpPr>
          <p:grpSpPr>
            <a:xfrm>
              <a:off x="3923279" y="2380294"/>
              <a:ext cx="658246" cy="1126594"/>
              <a:chOff x="3671205" y="2063950"/>
              <a:chExt cx="658246" cy="112659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0B344A2-7B92-4AB5-8D68-0BC7B8F78483}"/>
                  </a:ext>
                </a:extLst>
              </p:cNvPr>
              <p:cNvSpPr/>
              <p:nvPr/>
            </p:nvSpPr>
            <p:spPr>
              <a:xfrm>
                <a:off x="3671205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4D0B674-07A8-4F28-B839-ACDC6B0AFD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9842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EE2EA0-3147-4675-B0F2-88DE8D39A6DE}"/>
                </a:ext>
              </a:extLst>
            </p:cNvPr>
            <p:cNvGrpSpPr/>
            <p:nvPr/>
          </p:nvGrpSpPr>
          <p:grpSpPr>
            <a:xfrm>
              <a:off x="3927440" y="3293893"/>
              <a:ext cx="638449" cy="1126594"/>
              <a:chOff x="4110356" y="2063950"/>
              <a:chExt cx="638449" cy="1126594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7C81235-24A5-4D73-9A45-F9146C15A356}"/>
                  </a:ext>
                </a:extLst>
              </p:cNvPr>
              <p:cNvSpPr/>
              <p:nvPr/>
            </p:nvSpPr>
            <p:spPr>
              <a:xfrm>
                <a:off x="4110356" y="2840042"/>
                <a:ext cx="350503" cy="350502"/>
              </a:xfrm>
              <a:prstGeom prst="ellipse">
                <a:avLst/>
              </a:prstGeom>
              <a:solidFill>
                <a:srgbClr val="FFBDBD"/>
              </a:solidFill>
              <a:ln w="28575">
                <a:solidFill>
                  <a:srgbClr val="FF33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2675060-AC4B-4029-8947-CA1DC8855C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9196" y="2063950"/>
                <a:ext cx="399609" cy="802161"/>
              </a:xfrm>
              <a:prstGeom prst="straightConnector1">
                <a:avLst/>
              </a:prstGeom>
              <a:ln w="1143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09CD97-F177-4AE8-AD13-380C3E6A0B85}"/>
                </a:ext>
              </a:extLst>
            </p:cNvPr>
            <p:cNvSpPr/>
            <p:nvPr/>
          </p:nvSpPr>
          <p:spPr>
            <a:xfrm rot="5400000">
              <a:off x="3216188" y="3563606"/>
              <a:ext cx="1753160" cy="416998"/>
            </a:xfrm>
            <a:prstGeom prst="rect">
              <a:avLst/>
            </a:prstGeom>
            <a:noFill/>
            <a:ln w="76200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  <a:endParaRPr lang="en-CA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EE083F-B5F0-4FCB-94A8-C29BC228550C}"/>
              </a:ext>
            </a:extLst>
          </p:cNvPr>
          <p:cNvGrpSpPr/>
          <p:nvPr/>
        </p:nvGrpSpPr>
        <p:grpSpPr>
          <a:xfrm>
            <a:off x="4575414" y="2381084"/>
            <a:ext cx="3142" cy="1700130"/>
            <a:chOff x="3956017" y="1931587"/>
            <a:chExt cx="3142" cy="1700130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CFFE500-1B82-48E8-9A2E-CC3133DD2DA9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F558C6D-9329-46EA-83AF-3E28D5C965D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CBAB7BE-F20F-43CB-8350-1133052A13A5}"/>
                  </a:ext>
                </a:extLst>
              </p:cNvPr>
              <p:cNvSpPr txBox="1"/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CBAB7BE-F20F-43CB-8350-1133052A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69" y="1879862"/>
                <a:ext cx="127058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D54F590-D894-4782-AFC6-5F50A523682F}"/>
              </a:ext>
            </a:extLst>
          </p:cNvPr>
          <p:cNvGrpSpPr/>
          <p:nvPr/>
        </p:nvGrpSpPr>
        <p:grpSpPr>
          <a:xfrm>
            <a:off x="7174405" y="2895525"/>
            <a:ext cx="1668358" cy="11321"/>
            <a:chOff x="3080447" y="2063950"/>
            <a:chExt cx="1668358" cy="113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629D28-6C39-405C-A091-8D4DAFC28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0447" y="2075271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F14B579-C5DA-4B33-B132-533BAD70E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801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B051241-CCEC-45F9-BD52-73855299F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656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8612EF7-9502-4D8A-8395-B6B0CAC3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6447" y="2063950"/>
              <a:ext cx="392238" cy="0"/>
            </a:xfrm>
            <a:prstGeom prst="line">
              <a:avLst/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5AC6A7-A12A-4C3E-BE62-82B9D2F9A0FF}"/>
              </a:ext>
            </a:extLst>
          </p:cNvPr>
          <p:cNvGrpSpPr/>
          <p:nvPr/>
        </p:nvGrpSpPr>
        <p:grpSpPr>
          <a:xfrm rot="5400000">
            <a:off x="7970952" y="2440872"/>
            <a:ext cx="3142" cy="1700130"/>
            <a:chOff x="3956017" y="1931587"/>
            <a:chExt cx="3142" cy="170013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0D15AB-C463-4489-92F5-C09044305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59159" y="2810184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AB96EC8-EE5E-4906-A365-2522F2EC0407}"/>
                </a:ext>
              </a:extLst>
            </p:cNvPr>
            <p:cNvCxnSpPr>
              <a:cxnSpLocks/>
            </p:cNvCxnSpPr>
            <p:nvPr/>
          </p:nvCxnSpPr>
          <p:spPr>
            <a:xfrm>
              <a:off x="3956017" y="1931587"/>
              <a:ext cx="0" cy="821533"/>
            </a:xfrm>
            <a:prstGeom prst="line">
              <a:avLst/>
            </a:prstGeom>
            <a:ln w="76200">
              <a:solidFill>
                <a:srgbClr val="33FF29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505C37-265C-488A-9003-52410E4BBFEF}"/>
                  </a:ext>
                </a:extLst>
              </p:cNvPr>
              <p:cNvSpPr txBox="1"/>
              <p:nvPr/>
            </p:nvSpPr>
            <p:spPr>
              <a:xfrm>
                <a:off x="6972635" y="4312018"/>
                <a:ext cx="37402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33FF2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505C37-265C-488A-9003-52410E4B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635" y="4312018"/>
                <a:ext cx="3740256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D9FE1A4-88B4-40E5-9F45-2A7CFBE3D2CD}"/>
                  </a:ext>
                </a:extLst>
              </p:cNvPr>
              <p:cNvSpPr txBox="1"/>
              <p:nvPr/>
            </p:nvSpPr>
            <p:spPr>
              <a:xfrm>
                <a:off x="6787590" y="5440667"/>
                <a:ext cx="4593675" cy="12522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D9FE1A4-88B4-40E5-9F45-2A7CFBE3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590" y="5440667"/>
                <a:ext cx="4593675" cy="12522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733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72">
        <p159:morph option="byObject"/>
      </p:transition>
    </mc:Choice>
    <mc:Fallback xmlns="">
      <p:transition spd="slow" advTm="9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76" grpId="0"/>
      <p:bldP spid="7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193F6C-0E33-4916-87B2-523EC715B045}"/>
              </a:ext>
            </a:extLst>
          </p:cNvPr>
          <p:cNvSpPr txBox="1"/>
          <p:nvPr/>
        </p:nvSpPr>
        <p:spPr>
          <a:xfrm>
            <a:off x="138793" y="149538"/>
            <a:ext cx="8123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Generalize to 4D spacetime: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/>
              <p:nvPr/>
            </p:nvSpPr>
            <p:spPr>
              <a:xfrm>
                <a:off x="532082" y="1925150"/>
                <a:ext cx="11512433" cy="330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GB" sz="66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6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5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amount of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sz="54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 </a:t>
                </a:r>
                <a:r>
                  <a:rPr lang="en-GB" sz="5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going through a </a:t>
                </a:r>
                <a:r>
                  <a:rPr lang="en-GB" sz="54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3D unit volume of constant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GB" sz="6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CA" sz="1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" y="1925150"/>
                <a:ext cx="11512433" cy="3302668"/>
              </a:xfrm>
              <a:prstGeom prst="rect">
                <a:avLst/>
              </a:prstGeom>
              <a:blipFill>
                <a:blip r:embed="rId3"/>
                <a:stretch>
                  <a:fillRect l="-2806" r="-1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76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9"/>
    </mc:Choice>
    <mc:Fallback xmlns="">
      <p:transition spd="slow" advTm="2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7235E0-3E7B-474A-8E9C-E28A08413D47}"/>
              </a:ext>
            </a:extLst>
          </p:cNvPr>
          <p:cNvGrpSpPr/>
          <p:nvPr/>
        </p:nvGrpSpPr>
        <p:grpSpPr>
          <a:xfrm>
            <a:off x="1840608" y="1688735"/>
            <a:ext cx="3487114" cy="3492508"/>
            <a:chOff x="1840608" y="1688735"/>
            <a:chExt cx="3487114" cy="34925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8F3ADD-19C4-4DE5-9860-AEF4AECBF58E}"/>
                </a:ext>
              </a:extLst>
            </p:cNvPr>
            <p:cNvGrpSpPr/>
            <p:nvPr/>
          </p:nvGrpSpPr>
          <p:grpSpPr>
            <a:xfrm>
              <a:off x="1840608" y="1688735"/>
              <a:ext cx="3487114" cy="3492508"/>
              <a:chOff x="858184" y="2389624"/>
              <a:chExt cx="2892850" cy="289732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C38F19D-36B4-4C39-8BEE-2817EE2A169C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38" name="Parallelogram 37">
                  <a:extLst>
                    <a:ext uri="{FF2B5EF4-FFF2-40B4-BE49-F238E27FC236}">
                      <a16:creationId xmlns:a16="http://schemas.microsoft.com/office/drawing/2014/main" id="{3F93397C-CEB8-425E-93CA-B46A031DC704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Parallelogram 38">
                  <a:extLst>
                    <a:ext uri="{FF2B5EF4-FFF2-40B4-BE49-F238E27FC236}">
                      <a16:creationId xmlns:a16="http://schemas.microsoft.com/office/drawing/2014/main" id="{4A879360-76FD-4AA2-9490-D84A995FF3F2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321CA74-7BA4-412D-AE7A-31A3E400B58E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E886E86-6ECF-4D32-874D-716B02454C6B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BD63EDA-7F0A-40A9-A8EB-1FAAEE084FCB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918DF63-8B09-4803-9CB2-4E8586A60F56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FA49CEC-B770-4CD0-8EC9-60FBD7263DB6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39D0E0-9D42-4517-B591-8DBCA8134755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0DFF8FA-7FF5-4E28-B202-0AAF89329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1E929D3-402F-4935-97EE-CB235D9BF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0FF5011-3077-47F2-BE68-38F43E10B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81B117D-4DE2-4D3A-A541-20E0A82B7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F50EF2-9F6E-496D-8CCF-EFAC3F7AD501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A5B1A32-9651-440D-B9E0-DD9E1D9DFD12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E41B63F-BDDF-4EB6-9D61-E8C43080AB8F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40AC0F2-53DD-4C5F-8B36-8BE7E4FF00B5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8F98569-A91B-429B-A751-3E8F8C64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8148" y="1706225"/>
              <a:ext cx="167094" cy="64053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BA244FF-8C4D-4668-9A97-30FCE3FC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407" y="3086931"/>
              <a:ext cx="33288" cy="598795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CA9686-170F-452A-99DB-310BD26CB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4833" y="3529053"/>
              <a:ext cx="488984" cy="58932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C8F8345-D48F-4B88-9253-DEC35F888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8543" y="3237639"/>
              <a:ext cx="267516" cy="62613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80EF6C-B96A-4C7E-A7BE-D91B5536E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147" y="1885412"/>
              <a:ext cx="116825" cy="80441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F596513-3747-439C-A146-C252B3E375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7971" y="2439744"/>
              <a:ext cx="315058" cy="68010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/>
              <p:nvPr/>
            </p:nvSpPr>
            <p:spPr>
              <a:xfrm>
                <a:off x="2426600" y="140627"/>
                <a:ext cx="376954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constant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600" y="140627"/>
                <a:ext cx="3769541" cy="1015663"/>
              </a:xfrm>
              <a:prstGeom prst="rect">
                <a:avLst/>
              </a:prstGeom>
              <a:blipFill>
                <a:blip r:embed="rId3"/>
                <a:stretch>
                  <a:fillRect l="-970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3560D20-08ED-4815-87BF-70AB6488620A}"/>
              </a:ext>
            </a:extLst>
          </p:cNvPr>
          <p:cNvGrpSpPr/>
          <p:nvPr/>
        </p:nvGrpSpPr>
        <p:grpSpPr>
          <a:xfrm>
            <a:off x="1792627" y="5539192"/>
            <a:ext cx="2353538" cy="1414506"/>
            <a:chOff x="1792627" y="5539192"/>
            <a:chExt cx="2353538" cy="141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/>
                <p:nvPr/>
              </p:nvSpPr>
              <p:spPr>
                <a:xfrm>
                  <a:off x="2502800" y="6122701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2800" y="6122701"/>
                  <a:ext cx="88534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CA385D0F-0F0C-4118-B57E-36D9D8046D49}"/>
                </a:ext>
              </a:extLst>
            </p:cNvPr>
            <p:cNvSpPr/>
            <p:nvPr/>
          </p:nvSpPr>
          <p:spPr>
            <a:xfrm rot="5400000">
              <a:off x="2820769" y="4511050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3975E-61BC-4DA5-A1D8-39061E2624FC}"/>
              </a:ext>
            </a:extLst>
          </p:cNvPr>
          <p:cNvGrpSpPr/>
          <p:nvPr/>
        </p:nvGrpSpPr>
        <p:grpSpPr>
          <a:xfrm>
            <a:off x="28576" y="2844824"/>
            <a:ext cx="1443493" cy="2353538"/>
            <a:chOff x="28576" y="2844824"/>
            <a:chExt cx="1443493" cy="2353538"/>
          </a:xfrm>
        </p:grpSpPr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CAA66FDA-2C41-40A1-ADE3-35BFACF47B31}"/>
                </a:ext>
              </a:extLst>
            </p:cNvPr>
            <p:cNvSpPr/>
            <p:nvPr/>
          </p:nvSpPr>
          <p:spPr>
            <a:xfrm rot="10800000">
              <a:off x="1174816" y="2844824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/>
                <p:nvPr/>
              </p:nvSpPr>
              <p:spPr>
                <a:xfrm>
                  <a:off x="28576" y="3592532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6" y="3592532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245E00-F401-449E-803E-369E141BDBCC}"/>
              </a:ext>
            </a:extLst>
          </p:cNvPr>
          <p:cNvGrpSpPr/>
          <p:nvPr/>
        </p:nvGrpSpPr>
        <p:grpSpPr>
          <a:xfrm>
            <a:off x="4101671" y="4688398"/>
            <a:ext cx="2023357" cy="1148048"/>
            <a:chOff x="4101671" y="4688398"/>
            <a:chExt cx="2023357" cy="1148048"/>
          </a:xfrm>
        </p:grpSpPr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DA5E0C72-C72A-4EF6-A2F6-545FD2D51974}"/>
                </a:ext>
              </a:extLst>
            </p:cNvPr>
            <p:cNvSpPr/>
            <p:nvPr/>
          </p:nvSpPr>
          <p:spPr>
            <a:xfrm rot="2700000">
              <a:off x="4827026" y="3963043"/>
              <a:ext cx="297253" cy="1747964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/>
                <p:nvPr/>
              </p:nvSpPr>
              <p:spPr>
                <a:xfrm>
                  <a:off x="5239680" y="5005449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680" y="5005449"/>
                  <a:ext cx="88534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0473EA-7C32-4B89-9C43-C0E336AE1150}"/>
              </a:ext>
            </a:extLst>
          </p:cNvPr>
          <p:cNvGrpSpPr/>
          <p:nvPr/>
        </p:nvGrpSpPr>
        <p:grpSpPr>
          <a:xfrm>
            <a:off x="41899" y="420011"/>
            <a:ext cx="2293740" cy="2341910"/>
            <a:chOff x="6077295" y="4313673"/>
            <a:chExt cx="2293740" cy="23419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65BF6F0-41D2-4E00-AD92-69A1DF88FC98}"/>
                </a:ext>
              </a:extLst>
            </p:cNvPr>
            <p:cNvGrpSpPr/>
            <p:nvPr/>
          </p:nvGrpSpPr>
          <p:grpSpPr>
            <a:xfrm>
              <a:off x="6077295" y="4433725"/>
              <a:ext cx="1994597" cy="2221858"/>
              <a:chOff x="-1014521" y="3611417"/>
              <a:chExt cx="3921690" cy="436852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A8942F6-79A0-4944-B2D2-FDD303C7B810}"/>
                  </a:ext>
                </a:extLst>
              </p:cNvPr>
              <p:cNvGrpSpPr/>
              <p:nvPr/>
            </p:nvGrpSpPr>
            <p:grpSpPr>
              <a:xfrm>
                <a:off x="-624479" y="3611417"/>
                <a:ext cx="3531648" cy="2987118"/>
                <a:chOff x="-1032738" y="3535272"/>
                <a:chExt cx="3975187" cy="33622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124331F4-1213-4F15-BDF4-01D8910157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80EFB898-7564-4C6B-B228-38B277FC1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3181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E551B410-0E64-4FE1-988B-586BFDD057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E551B410-0E64-4FE1-988B-586BFDD057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2878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B6D221-4F62-436B-BDE8-016B6CA2E4D1}"/>
                    </a:ext>
                  </a:extLst>
                </p:cNvPr>
                <p:cNvGrpSpPr/>
                <p:nvPr/>
              </p:nvGrpSpPr>
              <p:grpSpPr>
                <a:xfrm>
                  <a:off x="398341" y="4405138"/>
                  <a:ext cx="1794244" cy="1795624"/>
                  <a:chOff x="398341" y="4405138"/>
                  <a:chExt cx="1794244" cy="1795624"/>
                </a:xfrm>
              </p:grpSpPr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9A0A8F4A-3E02-4BB1-99D0-9E903059B6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8341" y="6200762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16E93831-D3E8-4E71-8D90-3EF0CAE11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468619" y="5302260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905A265-BD8A-4D4A-93AD-8B4CB27A3882}"/>
                  </a:ext>
                </a:extLst>
              </p:cNvPr>
              <p:cNvGrpSpPr/>
              <p:nvPr/>
            </p:nvGrpSpPr>
            <p:grpSpPr>
              <a:xfrm>
                <a:off x="-1014521" y="5963141"/>
                <a:ext cx="1708177" cy="2016800"/>
                <a:chOff x="-1014521" y="5963141"/>
                <a:chExt cx="1708177" cy="2016800"/>
              </a:xfrm>
            </p:grpSpPr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5942A0E-5CE6-4991-9315-A5174ED91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65153" y="5963141"/>
                  <a:ext cx="1058809" cy="79217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A54E9149-3F23-4207-8BAD-F5FEB858F2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13696DA7-A205-43CA-82BD-EC869DE3A0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3484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083A083-CDB5-4154-95DF-E54741360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085" y="4805937"/>
              <a:ext cx="714516" cy="840530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52FDC80-CE56-4288-99E0-4F21509E0C4F}"/>
                    </a:ext>
                  </a:extLst>
                </p:cNvPr>
                <p:cNvSpPr txBox="1"/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52FDC80-CE56-4288-99E0-4F21509E0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612AB42-8AF0-4DB8-8204-BC36B262E3E0}"/>
                  </a:ext>
                </a:extLst>
              </p:cNvPr>
              <p:cNvSpPr txBox="1"/>
              <p:nvPr/>
            </p:nvSpPr>
            <p:spPr>
              <a:xfrm>
                <a:off x="7163244" y="-14514"/>
                <a:ext cx="3462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612AB42-8AF0-4DB8-8204-BC36B262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244" y="-14514"/>
                <a:ext cx="3462771" cy="120032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687C2D7-4536-4C4A-B129-6ACFF77F618D}"/>
              </a:ext>
            </a:extLst>
          </p:cNvPr>
          <p:cNvGrpSpPr/>
          <p:nvPr/>
        </p:nvGrpSpPr>
        <p:grpSpPr>
          <a:xfrm>
            <a:off x="6341440" y="1022800"/>
            <a:ext cx="4378204" cy="5762114"/>
            <a:chOff x="6341440" y="1022800"/>
            <a:chExt cx="4378204" cy="5762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745C59E-EC3B-4F84-BEA0-0AF2C425D342}"/>
                    </a:ext>
                  </a:extLst>
                </p:cNvPr>
                <p:cNvSpPr txBox="1"/>
                <p:nvPr/>
              </p:nvSpPr>
              <p:spPr>
                <a:xfrm>
                  <a:off x="6487029" y="1113698"/>
                  <a:ext cx="2149420" cy="1336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745C59E-EC3B-4F84-BEA0-0AF2C425D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029" y="1113698"/>
                  <a:ext cx="2149420" cy="133632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B13EAC-A10F-45BB-9341-E8A91B907E4F}"/>
                </a:ext>
              </a:extLst>
            </p:cNvPr>
            <p:cNvSpPr/>
            <p:nvPr/>
          </p:nvSpPr>
          <p:spPr>
            <a:xfrm>
              <a:off x="6341440" y="1022800"/>
              <a:ext cx="4378204" cy="57621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71463A6-55D4-40CC-9876-9F7665FEDE7E}"/>
                    </a:ext>
                  </a:extLst>
                </p:cNvPr>
                <p:cNvSpPr txBox="1"/>
                <p:nvPr/>
              </p:nvSpPr>
              <p:spPr>
                <a:xfrm>
                  <a:off x="8583966" y="1326897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71463A6-55D4-40CC-9876-9F7665FED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966" y="1326897"/>
                  <a:ext cx="1895445" cy="92333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D22704-734D-4158-A022-9B6A07D4A85A}"/>
              </a:ext>
            </a:extLst>
          </p:cNvPr>
          <p:cNvGrpSpPr/>
          <p:nvPr/>
        </p:nvGrpSpPr>
        <p:grpSpPr>
          <a:xfrm>
            <a:off x="6495195" y="2605622"/>
            <a:ext cx="3988724" cy="1293239"/>
            <a:chOff x="6495195" y="2605622"/>
            <a:chExt cx="3988724" cy="129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34244C-1657-4222-88F0-A1B682722944}"/>
                    </a:ext>
                  </a:extLst>
                </p:cNvPr>
                <p:cNvSpPr txBox="1"/>
                <p:nvPr/>
              </p:nvSpPr>
              <p:spPr>
                <a:xfrm>
                  <a:off x="6495195" y="2605622"/>
                  <a:ext cx="2149420" cy="1293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34244C-1657-4222-88F0-A1B682722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195" y="2605622"/>
                  <a:ext cx="2149420" cy="129323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4806835-A734-41BF-94EF-F88741EBF529}"/>
                    </a:ext>
                  </a:extLst>
                </p:cNvPr>
                <p:cNvSpPr txBox="1"/>
                <p:nvPr/>
              </p:nvSpPr>
              <p:spPr>
                <a:xfrm>
                  <a:off x="8588474" y="2777835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4806835-A734-41BF-94EF-F88741EBF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8474" y="2777835"/>
                  <a:ext cx="1895445" cy="92333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4DE80B-649F-4BD0-9595-7EFDF4A35FE0}"/>
              </a:ext>
            </a:extLst>
          </p:cNvPr>
          <p:cNvGrpSpPr/>
          <p:nvPr/>
        </p:nvGrpSpPr>
        <p:grpSpPr>
          <a:xfrm>
            <a:off x="6495195" y="4011073"/>
            <a:ext cx="4031937" cy="1293239"/>
            <a:chOff x="6495195" y="4011073"/>
            <a:chExt cx="4031937" cy="1293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689845B-A3D3-4591-9FA0-72277CF5EFAC}"/>
                    </a:ext>
                  </a:extLst>
                </p:cNvPr>
                <p:cNvSpPr txBox="1"/>
                <p:nvPr/>
              </p:nvSpPr>
              <p:spPr>
                <a:xfrm>
                  <a:off x="6495195" y="4011073"/>
                  <a:ext cx="2149420" cy="1293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689845B-A3D3-4591-9FA0-72277CF5E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195" y="4011073"/>
                  <a:ext cx="2149420" cy="129323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D6337-F0CB-4E2F-9EB4-144465D0CB5F}"/>
                    </a:ext>
                  </a:extLst>
                </p:cNvPr>
                <p:cNvSpPr txBox="1"/>
                <p:nvPr/>
              </p:nvSpPr>
              <p:spPr>
                <a:xfrm>
                  <a:off x="8631687" y="4177497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D6337-F0CB-4E2F-9EB4-144465D0C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687" y="4177497"/>
                  <a:ext cx="1895445" cy="92333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450E63-5D93-42B6-878C-9F677698152B}"/>
              </a:ext>
            </a:extLst>
          </p:cNvPr>
          <p:cNvGrpSpPr/>
          <p:nvPr/>
        </p:nvGrpSpPr>
        <p:grpSpPr>
          <a:xfrm>
            <a:off x="6487029" y="5383438"/>
            <a:ext cx="3998588" cy="1289264"/>
            <a:chOff x="6487029" y="5383438"/>
            <a:chExt cx="3998588" cy="1289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356F39-5012-4032-AD30-D6E105766237}"/>
                    </a:ext>
                  </a:extLst>
                </p:cNvPr>
                <p:cNvSpPr txBox="1"/>
                <p:nvPr/>
              </p:nvSpPr>
              <p:spPr>
                <a:xfrm>
                  <a:off x="6487029" y="5383438"/>
                  <a:ext cx="2149420" cy="1289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356F39-5012-4032-AD30-D6E105766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029" y="5383438"/>
                  <a:ext cx="2149420" cy="128926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9B0B5E-EF43-44EB-93DF-C2D95860E2E9}"/>
                    </a:ext>
                  </a:extLst>
                </p:cNvPr>
                <p:cNvSpPr txBox="1"/>
                <p:nvPr/>
              </p:nvSpPr>
              <p:spPr>
                <a:xfrm>
                  <a:off x="8590172" y="5577159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9B0B5E-EF43-44EB-93DF-C2D95860E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172" y="5577159"/>
                  <a:ext cx="1895445" cy="92333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9E83A4-533B-4FAD-ADE2-6E77C8931A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4320" y="587160"/>
              <a:ext cx="5084640" cy="577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9E83A4-533B-4FAD-ADE2-6E77C8931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04960" y="577800"/>
                <a:ext cx="5103360" cy="579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91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96"/>
    </mc:Choice>
    <mc:Fallback xmlns="">
      <p:transition spd="slow" advTm="3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9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96F010-16DB-4555-943B-6DE8611D2379}"/>
              </a:ext>
            </a:extLst>
          </p:cNvPr>
          <p:cNvGrpSpPr/>
          <p:nvPr/>
        </p:nvGrpSpPr>
        <p:grpSpPr>
          <a:xfrm>
            <a:off x="1840608" y="1688735"/>
            <a:ext cx="3487114" cy="3492508"/>
            <a:chOff x="1840608" y="1688735"/>
            <a:chExt cx="3487114" cy="34925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8F3ADD-19C4-4DE5-9860-AEF4AECBF58E}"/>
                </a:ext>
              </a:extLst>
            </p:cNvPr>
            <p:cNvGrpSpPr/>
            <p:nvPr/>
          </p:nvGrpSpPr>
          <p:grpSpPr>
            <a:xfrm>
              <a:off x="1840608" y="1688735"/>
              <a:ext cx="3487114" cy="3492508"/>
              <a:chOff x="858184" y="2389624"/>
              <a:chExt cx="2892850" cy="289732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C38F19D-36B4-4C39-8BEE-2817EE2A169C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38" name="Parallelogram 37">
                  <a:extLst>
                    <a:ext uri="{FF2B5EF4-FFF2-40B4-BE49-F238E27FC236}">
                      <a16:creationId xmlns:a16="http://schemas.microsoft.com/office/drawing/2014/main" id="{3F93397C-CEB8-425E-93CA-B46A031DC704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Parallelogram 38">
                  <a:extLst>
                    <a:ext uri="{FF2B5EF4-FFF2-40B4-BE49-F238E27FC236}">
                      <a16:creationId xmlns:a16="http://schemas.microsoft.com/office/drawing/2014/main" id="{4A879360-76FD-4AA2-9490-D84A995FF3F2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321CA74-7BA4-412D-AE7A-31A3E400B58E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E886E86-6ECF-4D32-874D-716B02454C6B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BD63EDA-7F0A-40A9-A8EB-1FAAEE084FCB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918DF63-8B09-4803-9CB2-4E8586A60F56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FA49CEC-B770-4CD0-8EC9-60FBD7263DB6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039D0E0-9D42-4517-B591-8DBCA8134755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0DFF8FA-7FF5-4E28-B202-0AAF89329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1E929D3-402F-4935-97EE-CB235D9BF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0FF5011-3077-47F2-BE68-38F43E10B8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81B117D-4DE2-4D3A-A541-20E0A82B7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F50EF2-9F6E-496D-8CCF-EFAC3F7AD501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A5B1A32-9651-440D-B9E0-DD9E1D9DFD12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E41B63F-BDDF-4EB6-9D61-E8C43080AB8F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140AC0F2-53DD-4C5F-8B36-8BE7E4FF00B5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8F98569-A91B-429B-A751-3E8F8C6407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8148" y="1706225"/>
              <a:ext cx="167094" cy="64053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BA244FF-8C4D-4668-9A97-30FCE3FC6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407" y="3086931"/>
              <a:ext cx="33288" cy="598795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FCA9686-170F-452A-99DB-310BD26CB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4833" y="3529053"/>
              <a:ext cx="488984" cy="58932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C8F8345-D48F-4B88-9253-DEC35F888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8543" y="3237639"/>
              <a:ext cx="267516" cy="62613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80EF6C-B96A-4C7E-A7BE-D91B5536E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147" y="1885412"/>
              <a:ext cx="116825" cy="80441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F596513-3747-439C-A146-C252B3E375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7971" y="2439744"/>
              <a:ext cx="315058" cy="68010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/>
              <p:nvPr/>
            </p:nvSpPr>
            <p:spPr>
              <a:xfrm>
                <a:off x="2502800" y="140627"/>
                <a:ext cx="34627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constant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800" y="140627"/>
                <a:ext cx="3462771" cy="1015663"/>
              </a:xfrm>
              <a:prstGeom prst="rect">
                <a:avLst/>
              </a:prstGeom>
              <a:blipFill>
                <a:blip r:embed="rId3"/>
                <a:stretch>
                  <a:fillRect l="-1073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B67ADE1-3E26-43A2-8C65-A573C01B067C}"/>
              </a:ext>
            </a:extLst>
          </p:cNvPr>
          <p:cNvGrpSpPr/>
          <p:nvPr/>
        </p:nvGrpSpPr>
        <p:grpSpPr>
          <a:xfrm>
            <a:off x="1792627" y="5539192"/>
            <a:ext cx="2353538" cy="1414506"/>
            <a:chOff x="1792627" y="5539192"/>
            <a:chExt cx="2353538" cy="1414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/>
                <p:nvPr/>
              </p:nvSpPr>
              <p:spPr>
                <a:xfrm>
                  <a:off x="2502800" y="6122701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2800" y="6122701"/>
                  <a:ext cx="88534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CA385D0F-0F0C-4118-B57E-36D9D8046D49}"/>
                </a:ext>
              </a:extLst>
            </p:cNvPr>
            <p:cNvSpPr/>
            <p:nvPr/>
          </p:nvSpPr>
          <p:spPr>
            <a:xfrm rot="5400000">
              <a:off x="2820769" y="4511050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BAE08-90E1-496E-BDE8-1CCE9CFD0AFC}"/>
              </a:ext>
            </a:extLst>
          </p:cNvPr>
          <p:cNvGrpSpPr/>
          <p:nvPr/>
        </p:nvGrpSpPr>
        <p:grpSpPr>
          <a:xfrm>
            <a:off x="-23459" y="2844824"/>
            <a:ext cx="1495528" cy="2353538"/>
            <a:chOff x="-23459" y="2844824"/>
            <a:chExt cx="1495528" cy="2353538"/>
          </a:xfrm>
        </p:grpSpPr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CAA66FDA-2C41-40A1-ADE3-35BFACF47B31}"/>
                </a:ext>
              </a:extLst>
            </p:cNvPr>
            <p:cNvSpPr/>
            <p:nvPr/>
          </p:nvSpPr>
          <p:spPr>
            <a:xfrm rot="10800000">
              <a:off x="1174816" y="2844824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/>
                <p:nvPr/>
              </p:nvSpPr>
              <p:spPr>
                <a:xfrm>
                  <a:off x="-23459" y="3529700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459" y="3529700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 r="-1034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DB79D-5C8D-4137-AF69-34AD7E4CA41B}"/>
              </a:ext>
            </a:extLst>
          </p:cNvPr>
          <p:cNvGrpSpPr/>
          <p:nvPr/>
        </p:nvGrpSpPr>
        <p:grpSpPr>
          <a:xfrm>
            <a:off x="4101671" y="4688398"/>
            <a:ext cx="2023357" cy="1148048"/>
            <a:chOff x="4101671" y="4688398"/>
            <a:chExt cx="2023357" cy="1148048"/>
          </a:xfrm>
        </p:grpSpPr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DA5E0C72-C72A-4EF6-A2F6-545FD2D51974}"/>
                </a:ext>
              </a:extLst>
            </p:cNvPr>
            <p:cNvSpPr/>
            <p:nvPr/>
          </p:nvSpPr>
          <p:spPr>
            <a:xfrm rot="2700000">
              <a:off x="4827026" y="3963043"/>
              <a:ext cx="297253" cy="1747964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/>
                <p:nvPr/>
              </p:nvSpPr>
              <p:spPr>
                <a:xfrm>
                  <a:off x="5239680" y="5005449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680" y="5005449"/>
                  <a:ext cx="88534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612AB42-8AF0-4DB8-8204-BC36B262E3E0}"/>
                  </a:ext>
                </a:extLst>
              </p:cNvPr>
              <p:cNvSpPr txBox="1"/>
              <p:nvPr/>
            </p:nvSpPr>
            <p:spPr>
              <a:xfrm>
                <a:off x="7163244" y="-14514"/>
                <a:ext cx="34627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612AB42-8AF0-4DB8-8204-BC36B262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244" y="-14514"/>
                <a:ext cx="346277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2F81C93-AAF8-4E2D-9D8F-C7EDEF2B8872}"/>
              </a:ext>
            </a:extLst>
          </p:cNvPr>
          <p:cNvGrpSpPr/>
          <p:nvPr/>
        </p:nvGrpSpPr>
        <p:grpSpPr>
          <a:xfrm>
            <a:off x="6341440" y="1022800"/>
            <a:ext cx="4378204" cy="5762114"/>
            <a:chOff x="6341440" y="1022800"/>
            <a:chExt cx="4378204" cy="5762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745C59E-EC3B-4F84-BEA0-0AF2C425D342}"/>
                    </a:ext>
                  </a:extLst>
                </p:cNvPr>
                <p:cNvSpPr txBox="1"/>
                <p:nvPr/>
              </p:nvSpPr>
              <p:spPr>
                <a:xfrm>
                  <a:off x="6487029" y="1113698"/>
                  <a:ext cx="2149420" cy="1336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745C59E-EC3B-4F84-BEA0-0AF2C425D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029" y="1113698"/>
                  <a:ext cx="2149420" cy="13363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34244C-1657-4222-88F0-A1B682722944}"/>
                    </a:ext>
                  </a:extLst>
                </p:cNvPr>
                <p:cNvSpPr txBox="1"/>
                <p:nvPr/>
              </p:nvSpPr>
              <p:spPr>
                <a:xfrm>
                  <a:off x="6495195" y="2605622"/>
                  <a:ext cx="2149420" cy="1293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34244C-1657-4222-88F0-A1B682722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195" y="2605622"/>
                  <a:ext cx="2149420" cy="12932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689845B-A3D3-4591-9FA0-72277CF5EFAC}"/>
                    </a:ext>
                  </a:extLst>
                </p:cNvPr>
                <p:cNvSpPr txBox="1"/>
                <p:nvPr/>
              </p:nvSpPr>
              <p:spPr>
                <a:xfrm>
                  <a:off x="6495195" y="4011073"/>
                  <a:ext cx="2149420" cy="1293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689845B-A3D3-4591-9FA0-72277CF5E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195" y="4011073"/>
                  <a:ext cx="2149420" cy="12932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356F39-5012-4032-AD30-D6E105766237}"/>
                    </a:ext>
                  </a:extLst>
                </p:cNvPr>
                <p:cNvSpPr txBox="1"/>
                <p:nvPr/>
              </p:nvSpPr>
              <p:spPr>
                <a:xfrm>
                  <a:off x="6487029" y="5383438"/>
                  <a:ext cx="2149420" cy="1289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3356F39-5012-4032-AD30-D6E105766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7029" y="5383438"/>
                  <a:ext cx="2149420" cy="12892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B13EAC-A10F-45BB-9341-E8A91B907E4F}"/>
                </a:ext>
              </a:extLst>
            </p:cNvPr>
            <p:cNvSpPr/>
            <p:nvPr/>
          </p:nvSpPr>
          <p:spPr>
            <a:xfrm>
              <a:off x="6341440" y="1022800"/>
              <a:ext cx="4378204" cy="57621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71463A6-55D4-40CC-9876-9F7665FEDE7E}"/>
                    </a:ext>
                  </a:extLst>
                </p:cNvPr>
                <p:cNvSpPr txBox="1"/>
                <p:nvPr/>
              </p:nvSpPr>
              <p:spPr>
                <a:xfrm>
                  <a:off x="8583966" y="1326897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71463A6-55D4-40CC-9876-9F7665FED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3966" y="1326897"/>
                  <a:ext cx="1895445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4806835-A734-41BF-94EF-F88741EBF529}"/>
                    </a:ext>
                  </a:extLst>
                </p:cNvPr>
                <p:cNvSpPr txBox="1"/>
                <p:nvPr/>
              </p:nvSpPr>
              <p:spPr>
                <a:xfrm>
                  <a:off x="8588474" y="2777835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4806835-A734-41BF-94EF-F88741EBF5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8474" y="2777835"/>
                  <a:ext cx="1895445" cy="92333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D6337-F0CB-4E2F-9EB4-144465D0CB5F}"/>
                    </a:ext>
                  </a:extLst>
                </p:cNvPr>
                <p:cNvSpPr txBox="1"/>
                <p:nvPr/>
              </p:nvSpPr>
              <p:spPr>
                <a:xfrm>
                  <a:off x="8631687" y="4177497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D6337-F0CB-4E2F-9EB4-144465D0C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687" y="4177497"/>
                  <a:ext cx="1895445" cy="92333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9B0B5E-EF43-44EB-93DF-C2D95860E2E9}"/>
                    </a:ext>
                  </a:extLst>
                </p:cNvPr>
                <p:cNvSpPr txBox="1"/>
                <p:nvPr/>
              </p:nvSpPr>
              <p:spPr>
                <a:xfrm>
                  <a:off x="8590172" y="5577159"/>
                  <a:ext cx="189544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9B0B5E-EF43-44EB-93DF-C2D95860E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172" y="5577159"/>
                  <a:ext cx="1895445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E74F7B4-69C7-46AA-B19E-3D373C57CB31}"/>
              </a:ext>
            </a:extLst>
          </p:cNvPr>
          <p:cNvGrpSpPr/>
          <p:nvPr/>
        </p:nvGrpSpPr>
        <p:grpSpPr>
          <a:xfrm>
            <a:off x="41899" y="420011"/>
            <a:ext cx="2293740" cy="2341910"/>
            <a:chOff x="6077295" y="4313673"/>
            <a:chExt cx="2293740" cy="2341910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F15F12-E520-4820-824D-FC5E14476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6085" y="4805937"/>
              <a:ext cx="714516" cy="840530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72E6230-D297-478A-AD11-A4F9647F4A4C}"/>
                </a:ext>
              </a:extLst>
            </p:cNvPr>
            <p:cNvGrpSpPr/>
            <p:nvPr/>
          </p:nvGrpSpPr>
          <p:grpSpPr>
            <a:xfrm>
              <a:off x="6077295" y="4433725"/>
              <a:ext cx="1994597" cy="2221858"/>
              <a:chOff x="-1014521" y="3611417"/>
              <a:chExt cx="3921690" cy="4368524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16AB274-240E-4EE2-A6BD-B3C8B2DB30D9}"/>
                  </a:ext>
                </a:extLst>
              </p:cNvPr>
              <p:cNvGrpSpPr/>
              <p:nvPr/>
            </p:nvGrpSpPr>
            <p:grpSpPr>
              <a:xfrm>
                <a:off x="-624479" y="3611417"/>
                <a:ext cx="3531648" cy="2987118"/>
                <a:chOff x="-1032738" y="3535272"/>
                <a:chExt cx="3975187" cy="33622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1C95C3D3-8A87-4717-B6BF-4170EA061D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1C95C3D3-8A87-4717-B6BF-4170EA061D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663" y="5467154"/>
                      <a:ext cx="887786" cy="143038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27273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05DD6D32-6F1E-46D3-84B2-264963442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B0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05DD6D32-6F1E-46D3-84B2-2649634422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32738" y="3535272"/>
                      <a:ext cx="887786" cy="143038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21212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B56CFDD-E3FE-468A-88D2-5A5BDA045F24}"/>
                    </a:ext>
                  </a:extLst>
                </p:cNvPr>
                <p:cNvGrpSpPr/>
                <p:nvPr/>
              </p:nvGrpSpPr>
              <p:grpSpPr>
                <a:xfrm>
                  <a:off x="398341" y="4405138"/>
                  <a:ext cx="1794244" cy="1795624"/>
                  <a:chOff x="398341" y="4405138"/>
                  <a:chExt cx="1794244" cy="1795624"/>
                </a:xfrm>
              </p:grpSpPr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6C51BB5A-8EA4-4137-9272-1EB1486E7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8341" y="6200762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BDFEEC90-00FB-4D11-8C0D-4139DF4D51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-468619" y="5302260"/>
                    <a:ext cx="1794244" cy="0"/>
                  </a:xfrm>
                  <a:prstGeom prst="straightConnector1">
                    <a:avLst/>
                  </a:prstGeom>
                  <a:ln w="12700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AEF0187-AF15-47BC-A5EB-F3EFF34F6626}"/>
                  </a:ext>
                </a:extLst>
              </p:cNvPr>
              <p:cNvGrpSpPr/>
              <p:nvPr/>
            </p:nvGrpSpPr>
            <p:grpSpPr>
              <a:xfrm>
                <a:off x="-1014521" y="5963141"/>
                <a:ext cx="1708177" cy="2016800"/>
                <a:chOff x="-1014521" y="5963141"/>
                <a:chExt cx="1708177" cy="2016800"/>
              </a:xfrm>
            </p:grpSpPr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CB6CFA02-2D93-489A-819A-DB5C81463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65153" y="5963141"/>
                  <a:ext cx="1058809" cy="79217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E2877A32-4904-4ED7-AEF1-E7678448FD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noFill/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en-CA" sz="3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13696DA7-A205-43CA-82BD-EC869DE3A0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14521" y="6623172"/>
                      <a:ext cx="788732" cy="135676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34848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4BD880-F3E2-44B9-B40F-D7E4BF2667E8}"/>
                    </a:ext>
                  </a:extLst>
                </p:cNvPr>
                <p:cNvSpPr txBox="1"/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4BD880-F3E2-44B9-B40F-D7E4BF266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519" y="4313673"/>
                  <a:ext cx="714516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CD61B2-4B19-40D0-8511-15F817821F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90760" y="1003320"/>
              <a:ext cx="1702440" cy="54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CD61B2-4B19-40D0-8511-15F817821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81400" y="993960"/>
                <a:ext cx="1721160" cy="544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61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79">
        <p:fade/>
      </p:transition>
    </mc:Choice>
    <mc:Fallback xmlns="">
      <p:transition spd="med" advTm="297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9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20CCD2-EC98-464E-B295-E5265915740D}"/>
                  </a:ext>
                </a:extLst>
              </p:cNvPr>
              <p:cNvSpPr txBox="1"/>
              <p:nvPr/>
            </p:nvSpPr>
            <p:spPr>
              <a:xfrm>
                <a:off x="2765417" y="304800"/>
                <a:ext cx="3199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20CCD2-EC98-464E-B295-E52659157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17" y="304800"/>
                <a:ext cx="3199956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95AA6-D969-4FDB-BAA4-2BC3601168A1}"/>
                  </a:ext>
                </a:extLst>
              </p:cNvPr>
              <p:cNvSpPr txBox="1"/>
              <p:nvPr/>
            </p:nvSpPr>
            <p:spPr>
              <a:xfrm>
                <a:off x="2203793" y="1682207"/>
                <a:ext cx="3799679" cy="5066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95AA6-D969-4FDB-BAA4-2BC360116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793" y="1682207"/>
                <a:ext cx="3799679" cy="5066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12C2E64-D7DD-48E8-9311-8697355A4282}"/>
              </a:ext>
            </a:extLst>
          </p:cNvPr>
          <p:cNvGrpSpPr/>
          <p:nvPr/>
        </p:nvGrpSpPr>
        <p:grpSpPr>
          <a:xfrm>
            <a:off x="201782" y="108893"/>
            <a:ext cx="2106034" cy="2961923"/>
            <a:chOff x="201782" y="108893"/>
            <a:chExt cx="2106034" cy="29619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1E668FB-113C-4F44-AAB6-64272B06A550}"/>
                </a:ext>
              </a:extLst>
            </p:cNvPr>
            <p:cNvGrpSpPr/>
            <p:nvPr/>
          </p:nvGrpSpPr>
          <p:grpSpPr>
            <a:xfrm>
              <a:off x="201782" y="108893"/>
              <a:ext cx="2106034" cy="2109292"/>
              <a:chOff x="216296" y="108893"/>
              <a:chExt cx="2106034" cy="210929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D3711F4-93A9-4732-B8DC-2253AEF20566}"/>
                  </a:ext>
                </a:extLst>
              </p:cNvPr>
              <p:cNvGrpSpPr/>
              <p:nvPr/>
            </p:nvGrpSpPr>
            <p:grpSpPr>
              <a:xfrm>
                <a:off x="216296" y="108893"/>
                <a:ext cx="2106034" cy="2109292"/>
                <a:chOff x="858184" y="2389624"/>
                <a:chExt cx="2892850" cy="289732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37191E3-5A64-4564-9F09-80AA3BFB75DC}"/>
                    </a:ext>
                  </a:extLst>
                </p:cNvPr>
                <p:cNvGrpSpPr/>
                <p:nvPr/>
              </p:nvGrpSpPr>
              <p:grpSpPr>
                <a:xfrm>
                  <a:off x="865500" y="2404133"/>
                  <a:ext cx="2885534" cy="2878759"/>
                  <a:chOff x="868008" y="1416639"/>
                  <a:chExt cx="2885534" cy="2878759"/>
                </a:xfrm>
              </p:grpSpPr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CBCF80A0-7D5C-4991-9377-9D2AEB89087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88744" y="2388700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Parallelogram 29">
                    <a:extLst>
                      <a:ext uri="{FF2B5EF4-FFF2-40B4-BE49-F238E27FC236}">
                        <a16:creationId xmlns:a16="http://schemas.microsoft.com/office/drawing/2014/main" id="{FDBBDB14-B5D0-4F83-A8FA-6945508DC9C4}"/>
                      </a:ext>
                    </a:extLst>
                  </p:cNvPr>
                  <p:cNvSpPr/>
                  <p:nvPr/>
                </p:nvSpPr>
                <p:spPr>
                  <a:xfrm>
                    <a:off x="868008" y="3337429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CACD9119-8EC6-4619-B6D9-0A45256C2A5C}"/>
                      </a:ext>
                    </a:extLst>
                  </p:cNvPr>
                  <p:cNvSpPr/>
                  <p:nvPr/>
                </p:nvSpPr>
                <p:spPr>
                  <a:xfrm>
                    <a:off x="1817955" y="1416639"/>
                    <a:ext cx="1935587" cy="192079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95A1B5B-BF1D-40EA-92F1-CF5A0B7D24E3}"/>
                    </a:ext>
                  </a:extLst>
                </p:cNvPr>
                <p:cNvGrpSpPr/>
                <p:nvPr/>
              </p:nvGrpSpPr>
              <p:grpSpPr>
                <a:xfrm>
                  <a:off x="858184" y="2389624"/>
                  <a:ext cx="2886076" cy="2897326"/>
                  <a:chOff x="352311" y="3429000"/>
                  <a:chExt cx="2886076" cy="2897326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A71FFFE6-3D43-453D-8042-6EAFCE5FC735}"/>
                      </a:ext>
                    </a:extLst>
                  </p:cNvPr>
                  <p:cNvSpPr/>
                  <p:nvPr/>
                </p:nvSpPr>
                <p:spPr>
                  <a:xfrm>
                    <a:off x="1314337" y="3429000"/>
                    <a:ext cx="192405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3F1435CA-6B96-44A5-B201-DAF433F33DBC}"/>
                      </a:ext>
                    </a:extLst>
                  </p:cNvPr>
                  <p:cNvSpPr/>
                  <p:nvPr/>
                </p:nvSpPr>
                <p:spPr>
                  <a:xfrm>
                    <a:off x="2089827" y="425733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6CFF8A9-E36E-4F2D-8710-51746E3522D0}"/>
                      </a:ext>
                    </a:extLst>
                  </p:cNvPr>
                  <p:cNvSpPr/>
                  <p:nvPr/>
                </p:nvSpPr>
                <p:spPr>
                  <a:xfrm>
                    <a:off x="2171241" y="5216559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91CC61D0-621C-43B2-A52F-BAAE52C03BC0}"/>
                      </a:ext>
                    </a:extLst>
                  </p:cNvPr>
                  <p:cNvSpPr/>
                  <p:nvPr/>
                </p:nvSpPr>
                <p:spPr>
                  <a:xfrm>
                    <a:off x="352312" y="4391025"/>
                    <a:ext cx="192405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349F0ACD-A7CA-471E-8A13-0A42F3CB1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2312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8416FD2E-54B3-4512-BF0D-3326D78067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3F532B57-5C73-432B-983B-BAF1DDF7C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5364301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06A3FC1-C118-47CE-B60A-16524A8F1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2311" y="5353049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E2446E54-799A-4E26-981F-133F7CF91EE3}"/>
                      </a:ext>
                    </a:extLst>
                  </p:cNvPr>
                  <p:cNvSpPr/>
                  <p:nvPr/>
                </p:nvSpPr>
                <p:spPr>
                  <a:xfrm>
                    <a:off x="833323" y="540062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B2D0A36-252B-41CC-A72D-01956A3D2208}"/>
                      </a:ext>
                    </a:extLst>
                  </p:cNvPr>
                  <p:cNvSpPr/>
                  <p:nvPr/>
                </p:nvSpPr>
                <p:spPr>
                  <a:xfrm>
                    <a:off x="1193460" y="458172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9DA96388-C1BB-4E6F-BACA-E0B4D3F1518A}"/>
                      </a:ext>
                    </a:extLst>
                  </p:cNvPr>
                  <p:cNvSpPr/>
                  <p:nvPr/>
                </p:nvSpPr>
                <p:spPr>
                  <a:xfrm>
                    <a:off x="1562156" y="5085670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3383A393-F549-449F-B91B-28078570C424}"/>
                      </a:ext>
                    </a:extLst>
                  </p:cNvPr>
                  <p:cNvSpPr/>
                  <p:nvPr/>
                </p:nvSpPr>
                <p:spPr>
                  <a:xfrm>
                    <a:off x="1614884" y="390320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909FB4A-06AE-4D90-9FB4-4301B524F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929" y="119456"/>
                <a:ext cx="100916" cy="386847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92CB260-F432-4090-BD82-FF061573C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3222" y="953330"/>
                <a:ext cx="20104" cy="361641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72E50A8-7838-4234-83CF-D201C41FA7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558" y="1220349"/>
                <a:ext cx="295321" cy="355919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9DF208A-BFCC-418D-8E55-AAA3214028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8878" y="1044350"/>
                <a:ext cx="161566" cy="378151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485B6AD-53AF-430C-AD01-AE50CD92B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7710" y="227676"/>
                <a:ext cx="70556" cy="485822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7D28F18-C460-4912-9439-F21FBA76D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861" y="562463"/>
                <a:ext cx="190279" cy="410745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079FCD1-6253-46DA-B615-C588CE8210EB}"/>
                    </a:ext>
                  </a:extLst>
                </p:cNvPr>
                <p:cNvSpPr txBox="1"/>
                <p:nvPr/>
              </p:nvSpPr>
              <p:spPr>
                <a:xfrm>
                  <a:off x="201782" y="2362930"/>
                  <a:ext cx="183354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079FCD1-6253-46DA-B615-C588CE821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82" y="2362930"/>
                  <a:ext cx="1833547" cy="707886"/>
                </a:xfrm>
                <a:prstGeom prst="rect">
                  <a:avLst/>
                </a:prstGeom>
                <a:blipFill>
                  <a:blip r:embed="rId5"/>
                  <a:stretch>
                    <a:fillRect r="-598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6E3E2F3-B9F3-4176-BAA3-3CD6DA7D8FA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6F923D-2E04-4A31-8431-674154482D77}"/>
                  </a:ext>
                </a:extLst>
              </p:cNvPr>
              <p:cNvSpPr txBox="1"/>
              <p:nvPr/>
            </p:nvSpPr>
            <p:spPr>
              <a:xfrm>
                <a:off x="8790264" y="304800"/>
                <a:ext cx="31999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6F923D-2E04-4A31-8431-67415448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264" y="304800"/>
                <a:ext cx="3199956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54BF2C-DA6C-44DF-82F5-2D529E7B516E}"/>
                  </a:ext>
                </a:extLst>
              </p:cNvPr>
              <p:cNvSpPr txBox="1"/>
              <p:nvPr/>
            </p:nvSpPr>
            <p:spPr>
              <a:xfrm>
                <a:off x="8343846" y="1643201"/>
                <a:ext cx="3799679" cy="516590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54BF2C-DA6C-44DF-82F5-2D529E7B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846" y="1643201"/>
                <a:ext cx="3799679" cy="51659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F723C3B-2867-48AA-BB8C-610B4FCDF981}"/>
              </a:ext>
            </a:extLst>
          </p:cNvPr>
          <p:cNvGrpSpPr/>
          <p:nvPr/>
        </p:nvGrpSpPr>
        <p:grpSpPr>
          <a:xfrm>
            <a:off x="6226629" y="108893"/>
            <a:ext cx="2106034" cy="2961923"/>
            <a:chOff x="6226629" y="108893"/>
            <a:chExt cx="2106034" cy="29619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99AE45-D102-40F5-A364-F99D86BB1D5A}"/>
                </a:ext>
              </a:extLst>
            </p:cNvPr>
            <p:cNvGrpSpPr/>
            <p:nvPr/>
          </p:nvGrpSpPr>
          <p:grpSpPr>
            <a:xfrm>
              <a:off x="6226629" y="108893"/>
              <a:ext cx="2106034" cy="2109292"/>
              <a:chOff x="216296" y="108893"/>
              <a:chExt cx="2106034" cy="210929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747C44B-70DB-42AB-BD56-281C7D3211D5}"/>
                  </a:ext>
                </a:extLst>
              </p:cNvPr>
              <p:cNvGrpSpPr/>
              <p:nvPr/>
            </p:nvGrpSpPr>
            <p:grpSpPr>
              <a:xfrm>
                <a:off x="216296" y="108893"/>
                <a:ext cx="2106034" cy="2109292"/>
                <a:chOff x="858184" y="2389624"/>
                <a:chExt cx="2892850" cy="2897326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D09607AA-7785-428E-A539-B82D7E0F3670}"/>
                    </a:ext>
                  </a:extLst>
                </p:cNvPr>
                <p:cNvGrpSpPr/>
                <p:nvPr/>
              </p:nvGrpSpPr>
              <p:grpSpPr>
                <a:xfrm>
                  <a:off x="865500" y="2404133"/>
                  <a:ext cx="2885534" cy="2878759"/>
                  <a:chOff x="868008" y="1416639"/>
                  <a:chExt cx="2885534" cy="2878759"/>
                </a:xfrm>
              </p:grpSpPr>
              <p:sp>
                <p:nvSpPr>
                  <p:cNvPr id="67" name="Parallelogram 66">
                    <a:extLst>
                      <a:ext uri="{FF2B5EF4-FFF2-40B4-BE49-F238E27FC236}">
                        <a16:creationId xmlns:a16="http://schemas.microsoft.com/office/drawing/2014/main" id="{3F6CF0F5-9D12-40AB-90C5-963CF24C6F1D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-88744" y="2388700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8" name="Parallelogram 67">
                    <a:extLst>
                      <a:ext uri="{FF2B5EF4-FFF2-40B4-BE49-F238E27FC236}">
                        <a16:creationId xmlns:a16="http://schemas.microsoft.com/office/drawing/2014/main" id="{00896702-3C32-4A9F-9FD2-42B6C74AF320}"/>
                      </a:ext>
                    </a:extLst>
                  </p:cNvPr>
                  <p:cNvSpPr/>
                  <p:nvPr/>
                </p:nvSpPr>
                <p:spPr>
                  <a:xfrm>
                    <a:off x="868008" y="3337429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A5E4CFBD-0E42-47A7-8015-701377C149F5}"/>
                      </a:ext>
                    </a:extLst>
                  </p:cNvPr>
                  <p:cNvSpPr/>
                  <p:nvPr/>
                </p:nvSpPr>
                <p:spPr>
                  <a:xfrm>
                    <a:off x="1817955" y="1416639"/>
                    <a:ext cx="1935587" cy="192079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7B14843C-2287-4BE0-BC5B-F3D74C15C003}"/>
                    </a:ext>
                  </a:extLst>
                </p:cNvPr>
                <p:cNvGrpSpPr/>
                <p:nvPr/>
              </p:nvGrpSpPr>
              <p:grpSpPr>
                <a:xfrm>
                  <a:off x="858184" y="2389624"/>
                  <a:ext cx="2886076" cy="2897326"/>
                  <a:chOff x="352311" y="3429000"/>
                  <a:chExt cx="2886076" cy="2897326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DDCFF45A-BF4E-4362-9680-82D059EA4AED}"/>
                      </a:ext>
                    </a:extLst>
                  </p:cNvPr>
                  <p:cNvSpPr/>
                  <p:nvPr/>
                </p:nvSpPr>
                <p:spPr>
                  <a:xfrm>
                    <a:off x="1314337" y="3429000"/>
                    <a:ext cx="192405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B518BC93-F6E4-4786-9274-874359588AFB}"/>
                      </a:ext>
                    </a:extLst>
                  </p:cNvPr>
                  <p:cNvSpPr/>
                  <p:nvPr/>
                </p:nvSpPr>
                <p:spPr>
                  <a:xfrm>
                    <a:off x="2089827" y="425733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64236B19-295E-4DFE-B8DD-641C78CE9F3F}"/>
                      </a:ext>
                    </a:extLst>
                  </p:cNvPr>
                  <p:cNvSpPr/>
                  <p:nvPr/>
                </p:nvSpPr>
                <p:spPr>
                  <a:xfrm>
                    <a:off x="2171241" y="5216559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5127144-523F-49D9-8BED-E1E5D157228D}"/>
                      </a:ext>
                    </a:extLst>
                  </p:cNvPr>
                  <p:cNvSpPr/>
                  <p:nvPr/>
                </p:nvSpPr>
                <p:spPr>
                  <a:xfrm>
                    <a:off x="352312" y="4391025"/>
                    <a:ext cx="192405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348BFCE-0935-4BFE-99B3-5D1283066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2312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E0C2CEC2-1A66-45A4-97DD-7119BD765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C57B5FD-50FC-43F9-8B7A-3FBA81F2FF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5364301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44D3633C-F1E8-4800-8875-1206A75025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2311" y="5353049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51B2CF2C-8E67-4377-813A-8FEE76E03C87}"/>
                      </a:ext>
                    </a:extLst>
                  </p:cNvPr>
                  <p:cNvSpPr/>
                  <p:nvPr/>
                </p:nvSpPr>
                <p:spPr>
                  <a:xfrm>
                    <a:off x="833323" y="540062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48BAD672-0B02-428A-9268-43AD471D9B6B}"/>
                      </a:ext>
                    </a:extLst>
                  </p:cNvPr>
                  <p:cNvSpPr/>
                  <p:nvPr/>
                </p:nvSpPr>
                <p:spPr>
                  <a:xfrm>
                    <a:off x="1193460" y="458172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0794D7BB-6686-45DD-A47E-2A014C6D67D3}"/>
                      </a:ext>
                    </a:extLst>
                  </p:cNvPr>
                  <p:cNvSpPr/>
                  <p:nvPr/>
                </p:nvSpPr>
                <p:spPr>
                  <a:xfrm>
                    <a:off x="1562156" y="5085670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0C78A564-BE99-4624-BFE5-9E2E9FE5E03C}"/>
                      </a:ext>
                    </a:extLst>
                  </p:cNvPr>
                  <p:cNvSpPr/>
                  <p:nvPr/>
                </p:nvSpPr>
                <p:spPr>
                  <a:xfrm>
                    <a:off x="1614884" y="3903205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B49AD45-A6D6-43D2-8B7C-DDC096D11A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929" y="119456"/>
                <a:ext cx="100916" cy="386847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691461C-4D48-4BD0-9080-72BA01D6D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3222" y="953330"/>
                <a:ext cx="20104" cy="361641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5B55106-7758-4576-B6B9-93EF5E6D91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7558" y="1220349"/>
                <a:ext cx="295321" cy="355919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3EEE8FC-2442-43D5-9AB9-FCE715E31C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8878" y="1044350"/>
                <a:ext cx="161566" cy="378151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025F66F-C203-485B-87C7-9F1F1A8FA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7710" y="227676"/>
                <a:ext cx="70556" cy="485822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297AF81D-9B3C-4899-A5C3-A953AEC706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7861" y="562463"/>
                <a:ext cx="190279" cy="410745"/>
              </a:xfrm>
              <a:prstGeom prst="straightConnector1">
                <a:avLst/>
              </a:prstGeom>
              <a:ln w="762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F4EB75D-EB82-45A3-9CFA-1CF55E98A215}"/>
                    </a:ext>
                  </a:extLst>
                </p:cNvPr>
                <p:cNvSpPr txBox="1"/>
                <p:nvPr/>
              </p:nvSpPr>
              <p:spPr>
                <a:xfrm>
                  <a:off x="6226629" y="2362930"/>
                  <a:ext cx="183354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F4EB75D-EB82-45A3-9CFA-1CF55E98A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629" y="2362930"/>
                  <a:ext cx="1833547" cy="707886"/>
                </a:xfrm>
                <a:prstGeom prst="rect">
                  <a:avLst/>
                </a:prstGeom>
                <a:blipFill>
                  <a:blip r:embed="rId8"/>
                  <a:stretch>
                    <a:fillRect r="-79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77E00-D71A-4670-AFEC-C1060C51610D}"/>
                  </a:ext>
                </a:extLst>
              </p:cNvPr>
              <p:cNvSpPr txBox="1"/>
              <p:nvPr/>
            </p:nvSpPr>
            <p:spPr>
              <a:xfrm>
                <a:off x="16686" y="2997884"/>
                <a:ext cx="23403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077E00-D71A-4670-AFEC-C1060C516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6" y="2997884"/>
                <a:ext cx="2340374" cy="646331"/>
              </a:xfrm>
              <a:prstGeom prst="rect">
                <a:avLst/>
              </a:prstGeom>
              <a:blipFill>
                <a:blip r:embed="rId9"/>
                <a:stretch>
                  <a:fillRect l="-8073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92B7585-A118-47AC-93FC-47F280508441}"/>
                  </a:ext>
                </a:extLst>
              </p:cNvPr>
              <p:cNvSpPr txBox="1"/>
              <p:nvPr/>
            </p:nvSpPr>
            <p:spPr>
              <a:xfrm>
                <a:off x="6171936" y="2997883"/>
                <a:ext cx="23403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92B7585-A118-47AC-93FC-47F280508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936" y="2997883"/>
                <a:ext cx="2340374" cy="646331"/>
              </a:xfrm>
              <a:prstGeom prst="rect">
                <a:avLst/>
              </a:prstGeom>
              <a:blipFill>
                <a:blip r:embed="rId10"/>
                <a:stretch>
                  <a:fillRect l="-7813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59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8"/>
    </mc:Choice>
    <mc:Fallback xmlns="">
      <p:transition spd="slow" advTm="1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43" grpId="0"/>
      <p:bldP spid="44" grpId="0" animBg="1"/>
      <p:bldP spid="71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3D2F9D-A3D4-4416-8B80-20A078500AFE}"/>
                  </a:ext>
                </a:extLst>
              </p:cNvPr>
              <p:cNvSpPr txBox="1"/>
              <p:nvPr/>
            </p:nvSpPr>
            <p:spPr>
              <a:xfrm>
                <a:off x="218153" y="1563329"/>
                <a:ext cx="7408695" cy="5091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Number-flux 4-vector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CA" sz="4000" dirty="0"/>
                  <a:t> (</a:t>
                </a:r>
                <a14:m>
                  <m:oMath xmlns:m="http://schemas.openxmlformats.org/officeDocument/2006/math"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4000" dirty="0"/>
                  <a:t>10 min)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Galilean Relativity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Special Relativity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Particle number conservation</a:t>
                </a:r>
              </a:p>
              <a:p>
                <a:endParaRPr lang="en-CA" sz="2000" dirty="0"/>
              </a:p>
              <a:p>
                <a:r>
                  <a:rPr lang="en-CA" sz="4000" dirty="0"/>
                  <a:t>Energy-Momentum Tensor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4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Energy/momentum conservation</a:t>
                </a:r>
              </a:p>
              <a:p>
                <a:endParaRPr lang="en-CA" sz="2000" dirty="0"/>
              </a:p>
              <a:p>
                <a:r>
                  <a:rPr lang="en-CA" sz="4000" dirty="0"/>
                  <a:t>EM tensor for Dust + Perfect Fluid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3D2F9D-A3D4-4416-8B80-20A07850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53" y="1563329"/>
                <a:ext cx="7408695" cy="5091458"/>
              </a:xfrm>
              <a:prstGeom prst="rect">
                <a:avLst/>
              </a:prstGeom>
              <a:blipFill>
                <a:blip r:embed="rId4"/>
                <a:stretch>
                  <a:fillRect l="-2963" t="-598" r="-1893" b="-40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764B5B-9E0A-4C33-AD44-B11FB71DDDF4}"/>
                  </a:ext>
                </a:extLst>
              </p:cNvPr>
              <p:cNvSpPr txBox="1"/>
              <p:nvPr/>
            </p:nvSpPr>
            <p:spPr>
              <a:xfrm>
                <a:off x="218153" y="173716"/>
                <a:ext cx="8542389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Energy-Momentum Tensor</a:t>
                </a: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4000" dirty="0"/>
                  <a:t> = flux of energy-momentum through spacetime</a:t>
                </a:r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764B5B-9E0A-4C33-AD44-B11FB71D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53" y="173716"/>
                <a:ext cx="8542389" cy="1323439"/>
              </a:xfrm>
              <a:prstGeom prst="rect">
                <a:avLst/>
              </a:prstGeom>
              <a:blipFill>
                <a:blip r:embed="rId5"/>
                <a:stretch>
                  <a:fillRect l="-2345" t="-6696" b="-1651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4B7E033-2BBE-4867-B6C3-9584A89828B4}"/>
              </a:ext>
            </a:extLst>
          </p:cNvPr>
          <p:cNvGrpSpPr/>
          <p:nvPr/>
        </p:nvGrpSpPr>
        <p:grpSpPr>
          <a:xfrm>
            <a:off x="7025821" y="1721566"/>
            <a:ext cx="5667526" cy="5499584"/>
            <a:chOff x="349001" y="1700247"/>
            <a:chExt cx="5667526" cy="549958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08AE0B-0643-4A8F-915B-BCC5BAD9BDAE}"/>
                </a:ext>
              </a:extLst>
            </p:cNvPr>
            <p:cNvSpPr/>
            <p:nvPr/>
          </p:nvSpPr>
          <p:spPr>
            <a:xfrm rot="17278351">
              <a:off x="-639141" y="3203018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5E10A8-3391-4D5C-B6D8-A3A86FD32AF9}"/>
                </a:ext>
              </a:extLst>
            </p:cNvPr>
            <p:cNvSpPr/>
            <p:nvPr/>
          </p:nvSpPr>
          <p:spPr>
            <a:xfrm rot="17572361">
              <a:off x="-172634" y="3023576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82162B-9B25-4080-B459-6853F70BFA41}"/>
                </a:ext>
              </a:extLst>
            </p:cNvPr>
            <p:cNvSpPr/>
            <p:nvPr/>
          </p:nvSpPr>
          <p:spPr>
            <a:xfrm rot="17908376">
              <a:off x="355258" y="2848543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C214D85-00EF-418D-9E44-312AB1F49937}"/>
                </a:ext>
              </a:extLst>
            </p:cNvPr>
            <p:cNvSpPr/>
            <p:nvPr/>
          </p:nvSpPr>
          <p:spPr>
            <a:xfrm rot="18282650">
              <a:off x="944866" y="2693527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A158CE-44A8-4FE6-AD19-1183F65F4CCD}"/>
                </a:ext>
              </a:extLst>
            </p:cNvPr>
            <p:cNvSpPr/>
            <p:nvPr/>
          </p:nvSpPr>
          <p:spPr>
            <a:xfrm rot="18574681">
              <a:off x="1477691" y="2688389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76CFD1-AFBD-48D2-AF1B-72B2CE139414}"/>
                </a:ext>
              </a:extLst>
            </p:cNvPr>
            <p:cNvSpPr/>
            <p:nvPr/>
          </p:nvSpPr>
          <p:spPr>
            <a:xfrm rot="18894144">
              <a:off x="2019714" y="2697047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D2305FC-3C33-462D-AFDF-BA46FB3E69E1}"/>
              </a:ext>
            </a:extLst>
          </p:cNvPr>
          <p:cNvSpPr/>
          <p:nvPr/>
        </p:nvSpPr>
        <p:spPr>
          <a:xfrm>
            <a:off x="8898276" y="318135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74428E-8F85-4D86-AE44-3D335CEE7CDB}"/>
              </a:ext>
            </a:extLst>
          </p:cNvPr>
          <p:cNvSpPr/>
          <p:nvPr/>
        </p:nvSpPr>
        <p:spPr>
          <a:xfrm>
            <a:off x="9520735" y="2712888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1F2D39-1C82-4A44-8DEE-D772B3795FD7}"/>
              </a:ext>
            </a:extLst>
          </p:cNvPr>
          <p:cNvSpPr/>
          <p:nvPr/>
        </p:nvSpPr>
        <p:spPr>
          <a:xfrm>
            <a:off x="10181024" y="3009815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27EFF37-A313-4C64-A4D4-4A4E57E9DC0E}"/>
              </a:ext>
            </a:extLst>
          </p:cNvPr>
          <p:cNvSpPr/>
          <p:nvPr/>
        </p:nvSpPr>
        <p:spPr>
          <a:xfrm>
            <a:off x="10867714" y="3114500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16164C-71F3-4F4D-B5DB-9DDE0C937D22}"/>
              </a:ext>
            </a:extLst>
          </p:cNvPr>
          <p:cNvSpPr/>
          <p:nvPr/>
        </p:nvSpPr>
        <p:spPr>
          <a:xfrm>
            <a:off x="11495620" y="304145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60B30C-CE10-4644-9E9C-3D23DBC7D967}"/>
              </a:ext>
            </a:extLst>
          </p:cNvPr>
          <p:cNvSpPr/>
          <p:nvPr/>
        </p:nvSpPr>
        <p:spPr>
          <a:xfrm>
            <a:off x="8331838" y="383732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170301-5BA5-4A79-A2F5-70C9E88BCF85}"/>
              </a:ext>
            </a:extLst>
          </p:cNvPr>
          <p:cNvGrpSpPr/>
          <p:nvPr/>
        </p:nvGrpSpPr>
        <p:grpSpPr>
          <a:xfrm>
            <a:off x="8432897" y="1983328"/>
            <a:ext cx="3493513" cy="1875137"/>
            <a:chOff x="8490047" y="1735678"/>
            <a:chExt cx="3493513" cy="187513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EA614F-6443-465E-856D-436F4B66BC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3418" y="2239303"/>
              <a:ext cx="86311" cy="701820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71C0849-B34E-445C-9730-46C8216E9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8615" y="2087521"/>
              <a:ext cx="138851" cy="689756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C01B3E-8904-4619-B011-1F147C0A61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88655" y="1735678"/>
              <a:ext cx="50825" cy="729870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F03A909-BDF1-4B33-99F5-BA9BA8836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237" y="2187220"/>
              <a:ext cx="218228" cy="678760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18A412-6655-4E19-9ED7-40DA83139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7861" y="2087521"/>
              <a:ext cx="205699" cy="721432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BB7932D-A511-4D79-94A5-016C325193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0047" y="2882841"/>
              <a:ext cx="68992" cy="727974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590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34"/>
    </mc:Choice>
    <mc:Fallback xmlns="">
      <p:transition spd="slow" advTm="64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2E17695-A877-4BCF-8E9E-C264F6841D7E}"/>
              </a:ext>
            </a:extLst>
          </p:cNvPr>
          <p:cNvGrpSpPr/>
          <p:nvPr/>
        </p:nvGrpSpPr>
        <p:grpSpPr>
          <a:xfrm>
            <a:off x="112215" y="86774"/>
            <a:ext cx="5500573" cy="3139702"/>
            <a:chOff x="326970" y="488920"/>
            <a:chExt cx="5500573" cy="3139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274FB7-89A5-49E0-86D3-AE4839F8D5B5}"/>
                    </a:ext>
                  </a:extLst>
                </p:cNvPr>
                <p:cNvSpPr txBox="1"/>
                <p:nvPr/>
              </p:nvSpPr>
              <p:spPr>
                <a:xfrm>
                  <a:off x="326970" y="1239827"/>
                  <a:ext cx="5500573" cy="2388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𝑧𝑡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33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274FB7-89A5-49E0-86D3-AE4839F8D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70" y="1239827"/>
                  <a:ext cx="5500573" cy="23887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95F366-0616-44CA-976C-3C080F1B7BDC}"/>
                </a:ext>
              </a:extLst>
            </p:cNvPr>
            <p:cNvSpPr txBox="1"/>
            <p:nvPr/>
          </p:nvSpPr>
          <p:spPr>
            <a:xfrm>
              <a:off x="489213" y="488920"/>
              <a:ext cx="51568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Energy-momentum Tensor</a:t>
              </a:r>
              <a:endParaRPr lang="en-CA" sz="3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0451F-067C-4B12-B3D0-E60754DAD156}"/>
              </a:ext>
            </a:extLst>
          </p:cNvPr>
          <p:cNvGrpSpPr/>
          <p:nvPr/>
        </p:nvGrpSpPr>
        <p:grpSpPr>
          <a:xfrm>
            <a:off x="7082971" y="1473916"/>
            <a:ext cx="5667526" cy="5499584"/>
            <a:chOff x="349001" y="1700247"/>
            <a:chExt cx="5667526" cy="549958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29041D-8CEA-4AF1-BEA5-77CC1E9667D7}"/>
                </a:ext>
              </a:extLst>
            </p:cNvPr>
            <p:cNvSpPr/>
            <p:nvPr/>
          </p:nvSpPr>
          <p:spPr>
            <a:xfrm rot="17278351">
              <a:off x="-639141" y="3203018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11C840-0DE8-4446-A89F-2A0CCCE9C432}"/>
                </a:ext>
              </a:extLst>
            </p:cNvPr>
            <p:cNvSpPr/>
            <p:nvPr/>
          </p:nvSpPr>
          <p:spPr>
            <a:xfrm rot="17572361">
              <a:off x="-172634" y="3023576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6EF1BB-BDF8-473B-93EB-6A8900438540}"/>
                </a:ext>
              </a:extLst>
            </p:cNvPr>
            <p:cNvSpPr/>
            <p:nvPr/>
          </p:nvSpPr>
          <p:spPr>
            <a:xfrm rot="17908376">
              <a:off x="355258" y="2848543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2D2ED12-1EF1-44F0-9030-88A2BEC5389A}"/>
                </a:ext>
              </a:extLst>
            </p:cNvPr>
            <p:cNvSpPr/>
            <p:nvPr/>
          </p:nvSpPr>
          <p:spPr>
            <a:xfrm rot="18282650">
              <a:off x="944866" y="2693527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1EA751-68ED-4CAB-A8C7-7CBF6D85AC23}"/>
                </a:ext>
              </a:extLst>
            </p:cNvPr>
            <p:cNvSpPr/>
            <p:nvPr/>
          </p:nvSpPr>
          <p:spPr>
            <a:xfrm rot="18574681">
              <a:off x="1477691" y="2688389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E85529-4DC4-40ED-A839-18313AD758CD}"/>
                </a:ext>
              </a:extLst>
            </p:cNvPr>
            <p:cNvSpPr/>
            <p:nvPr/>
          </p:nvSpPr>
          <p:spPr>
            <a:xfrm rot="18894144">
              <a:off x="2019714" y="2697047"/>
              <a:ext cx="4984955" cy="3008671"/>
            </a:xfrm>
            <a:custGeom>
              <a:avLst/>
              <a:gdLst>
                <a:gd name="connsiteX0" fmla="*/ 0 w 4984955"/>
                <a:gd name="connsiteY0" fmla="*/ 3008671 h 3008671"/>
                <a:gd name="connsiteX1" fmla="*/ 1061884 w 4984955"/>
                <a:gd name="connsiteY1" fmla="*/ 1356851 h 3008671"/>
                <a:gd name="connsiteX2" fmla="*/ 3421626 w 4984955"/>
                <a:gd name="connsiteY2" fmla="*/ 1179871 h 3008671"/>
                <a:gd name="connsiteX3" fmla="*/ 4984955 w 4984955"/>
                <a:gd name="connsiteY3" fmla="*/ 0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84955" h="3008671">
                  <a:moveTo>
                    <a:pt x="0" y="3008671"/>
                  </a:moveTo>
                  <a:cubicBezTo>
                    <a:pt x="245806" y="2335161"/>
                    <a:pt x="491613" y="1661651"/>
                    <a:pt x="1061884" y="1356851"/>
                  </a:cubicBezTo>
                  <a:cubicBezTo>
                    <a:pt x="1632155" y="1052051"/>
                    <a:pt x="2767781" y="1406013"/>
                    <a:pt x="3421626" y="1179871"/>
                  </a:cubicBezTo>
                  <a:cubicBezTo>
                    <a:pt x="4075471" y="953729"/>
                    <a:pt x="4530213" y="476864"/>
                    <a:pt x="4984955" y="0"/>
                  </a:cubicBezTo>
                </a:path>
              </a:pathLst>
            </a:custGeom>
            <a:noFill/>
            <a:ln w="76200">
              <a:solidFill>
                <a:srgbClr val="FF9F9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EC868C-0508-4F44-A344-05C7781DF5D6}"/>
              </a:ext>
            </a:extLst>
          </p:cNvPr>
          <p:cNvSpPr txBox="1"/>
          <p:nvPr/>
        </p:nvSpPr>
        <p:spPr>
          <a:xfrm>
            <a:off x="5966380" y="86774"/>
            <a:ext cx="6225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River/spaghetti of 4-momentum in spacetime</a:t>
            </a:r>
            <a:endParaRPr lang="en-CA" sz="3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AD8031-2B37-453B-8401-6F50B21F1E4D}"/>
              </a:ext>
            </a:extLst>
          </p:cNvPr>
          <p:cNvGrpSpPr/>
          <p:nvPr/>
        </p:nvGrpSpPr>
        <p:grpSpPr>
          <a:xfrm rot="900000">
            <a:off x="8829658" y="1655037"/>
            <a:ext cx="2104250" cy="2107506"/>
            <a:chOff x="6516916" y="2443959"/>
            <a:chExt cx="2892850" cy="2897326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5B6867D0-4864-4CCA-8325-8BA3ADEFF7A4}"/>
                </a:ext>
              </a:extLst>
            </p:cNvPr>
            <p:cNvSpPr/>
            <p:nvPr/>
          </p:nvSpPr>
          <p:spPr>
            <a:xfrm rot="16200000" flipH="1">
              <a:off x="5567480" y="34305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5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B8451A5D-0A9C-47BB-9674-394446F987D6}"/>
                </a:ext>
              </a:extLst>
            </p:cNvPr>
            <p:cNvSpPr/>
            <p:nvPr/>
          </p:nvSpPr>
          <p:spPr>
            <a:xfrm>
              <a:off x="6524232" y="4379258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5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745186-25EB-42AC-84C3-21FBAF72D92F}"/>
                </a:ext>
              </a:extLst>
            </p:cNvPr>
            <p:cNvSpPr/>
            <p:nvPr/>
          </p:nvSpPr>
          <p:spPr>
            <a:xfrm>
              <a:off x="7474179" y="2458468"/>
              <a:ext cx="1935587" cy="192079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E8BDA6-46B6-475E-8BCB-BAD23A715AE6}"/>
                </a:ext>
              </a:extLst>
            </p:cNvPr>
            <p:cNvSpPr/>
            <p:nvPr/>
          </p:nvSpPr>
          <p:spPr>
            <a:xfrm>
              <a:off x="7478942" y="2443959"/>
              <a:ext cx="1924050" cy="1924050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1DE25C-580B-45B0-BAC1-E0A17F428858}"/>
                </a:ext>
              </a:extLst>
            </p:cNvPr>
            <p:cNvSpPr/>
            <p:nvPr/>
          </p:nvSpPr>
          <p:spPr>
            <a:xfrm>
              <a:off x="6516917" y="3405984"/>
              <a:ext cx="1924050" cy="1924050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3004162-A2F5-4394-A14F-831ACB7B8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917" y="2443959"/>
              <a:ext cx="962025" cy="962025"/>
            </a:xfrm>
            <a:prstGeom prst="line">
              <a:avLst/>
            </a:prstGeom>
            <a:ln w="571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A8498A-D758-452C-80DA-290157254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0966" y="2443959"/>
              <a:ext cx="962025" cy="962025"/>
            </a:xfrm>
            <a:prstGeom prst="line">
              <a:avLst/>
            </a:prstGeom>
            <a:ln w="571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F776D1-74B8-4279-B2AA-A0A0E7780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0966" y="4379260"/>
              <a:ext cx="962025" cy="962025"/>
            </a:xfrm>
            <a:prstGeom prst="line">
              <a:avLst/>
            </a:prstGeom>
            <a:ln w="571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AE90A0-AD5E-469C-83FB-23E6CAFEDD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6916" y="4368008"/>
              <a:ext cx="962025" cy="962025"/>
            </a:xfrm>
            <a:prstGeom prst="line">
              <a:avLst/>
            </a:prstGeom>
            <a:ln w="571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598B1-7B35-4BF0-9367-5EA35F0BFE0D}"/>
                  </a:ext>
                </a:extLst>
              </p:cNvPr>
              <p:cNvSpPr txBox="1"/>
              <p:nvPr/>
            </p:nvSpPr>
            <p:spPr>
              <a:xfrm>
                <a:off x="9834850" y="3854892"/>
                <a:ext cx="2201423" cy="64633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598B1-7B35-4BF0-9367-5EA35F0BF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850" y="3854892"/>
                <a:ext cx="2201423" cy="646331"/>
              </a:xfrm>
              <a:prstGeom prst="rect">
                <a:avLst/>
              </a:prstGeom>
              <a:blipFill>
                <a:blip r:embed="rId4"/>
                <a:stretch>
                  <a:fillRect l="-8310" t="-14151" b="-3490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F89F50-19FB-4CF1-860B-95F6B2B2798F}"/>
                  </a:ext>
                </a:extLst>
              </p:cNvPr>
              <p:cNvSpPr txBox="1"/>
              <p:nvPr/>
            </p:nvSpPr>
            <p:spPr>
              <a:xfrm>
                <a:off x="314381" y="3854892"/>
                <a:ext cx="5424008" cy="25834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flux of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sz="40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 </a:t>
                </a:r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going through a </a:t>
                </a:r>
                <a:r>
                  <a:rPr lang="en-GB" sz="40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3D unit volume of constant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F89F50-19FB-4CF1-860B-95F6B2B27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81" y="3854892"/>
                <a:ext cx="5424008" cy="2583464"/>
              </a:xfrm>
              <a:prstGeom prst="rect">
                <a:avLst/>
              </a:prstGeom>
              <a:blipFill>
                <a:blip r:embed="rId5"/>
                <a:stretch>
                  <a:fillRect l="-3687" b="-83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B6A091-E450-4AFC-BD82-FA468201EFA4}"/>
                  </a:ext>
                </a:extLst>
              </p:cNvPr>
              <p:cNvSpPr txBox="1"/>
              <p:nvPr/>
            </p:nvSpPr>
            <p:spPr>
              <a:xfrm>
                <a:off x="5717947" y="2217946"/>
                <a:ext cx="2914726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sz="3600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</a:t>
                </a:r>
                <a:endParaRPr lang="en-CA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B6A091-E450-4AFC-BD82-FA468201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947" y="2217946"/>
                <a:ext cx="2914726" cy="646331"/>
              </a:xfrm>
              <a:prstGeom prst="rect">
                <a:avLst/>
              </a:prstGeom>
              <a:blipFill>
                <a:blip r:embed="rId6"/>
                <a:stretch>
                  <a:fillRect t="-13889" r="-2083" b="-33333"/>
                </a:stretch>
              </a:blipFill>
              <a:ln>
                <a:solidFill>
                  <a:schemeClr val="tx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2220CE86-8C0F-4B36-9151-308227BC994F}"/>
              </a:ext>
            </a:extLst>
          </p:cNvPr>
          <p:cNvSpPr/>
          <p:nvPr/>
        </p:nvSpPr>
        <p:spPr>
          <a:xfrm>
            <a:off x="8955426" y="293370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4096B8-79B3-46F1-8254-3A15F86F4980}"/>
              </a:ext>
            </a:extLst>
          </p:cNvPr>
          <p:cNvSpPr/>
          <p:nvPr/>
        </p:nvSpPr>
        <p:spPr>
          <a:xfrm>
            <a:off x="9577885" y="2465238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931733-9291-489A-BF54-73FE168EBCE4}"/>
              </a:ext>
            </a:extLst>
          </p:cNvPr>
          <p:cNvSpPr/>
          <p:nvPr/>
        </p:nvSpPr>
        <p:spPr>
          <a:xfrm>
            <a:off x="10238174" y="2762165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65F4DF6-37E2-4369-96E8-2AAC0C8E06C0}"/>
              </a:ext>
            </a:extLst>
          </p:cNvPr>
          <p:cNvSpPr/>
          <p:nvPr/>
        </p:nvSpPr>
        <p:spPr>
          <a:xfrm>
            <a:off x="10924864" y="2866850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82F9A5F-AA40-496D-8F2E-D7F74517E1B8}"/>
              </a:ext>
            </a:extLst>
          </p:cNvPr>
          <p:cNvSpPr/>
          <p:nvPr/>
        </p:nvSpPr>
        <p:spPr>
          <a:xfrm>
            <a:off x="11552770" y="279380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BC92593-93FB-4EC4-A0F3-6C6BB1DF86C5}"/>
              </a:ext>
            </a:extLst>
          </p:cNvPr>
          <p:cNvSpPr/>
          <p:nvPr/>
        </p:nvSpPr>
        <p:spPr>
          <a:xfrm>
            <a:off x="8388988" y="3589679"/>
            <a:ext cx="350503" cy="350502"/>
          </a:xfrm>
          <a:prstGeom prst="ellipse">
            <a:avLst/>
          </a:prstGeom>
          <a:solidFill>
            <a:srgbClr val="FFBDBD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106F75-A7DB-48E6-B0C8-D28BFD49810B}"/>
              </a:ext>
            </a:extLst>
          </p:cNvPr>
          <p:cNvGrpSpPr/>
          <p:nvPr/>
        </p:nvGrpSpPr>
        <p:grpSpPr>
          <a:xfrm>
            <a:off x="8490047" y="1735678"/>
            <a:ext cx="3493513" cy="1875137"/>
            <a:chOff x="8490047" y="1735678"/>
            <a:chExt cx="3493513" cy="187513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E096A06-7809-4237-8999-C6A8D6D532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3418" y="2239303"/>
              <a:ext cx="86311" cy="701820"/>
            </a:xfrm>
            <a:prstGeom prst="straightConnector1">
              <a:avLst/>
            </a:prstGeom>
            <a:ln w="114300">
              <a:solidFill>
                <a:srgbClr val="EA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B94EBA-BB49-451F-8613-C13F546C0D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88655" y="1735678"/>
              <a:ext cx="50825" cy="729870"/>
            </a:xfrm>
            <a:prstGeom prst="straightConnector1">
              <a:avLst/>
            </a:prstGeom>
            <a:ln w="114300">
              <a:solidFill>
                <a:srgbClr val="EA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199261B-4572-47EC-93F8-76927EB6A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8615" y="2087521"/>
              <a:ext cx="138851" cy="689756"/>
            </a:xfrm>
            <a:prstGeom prst="straightConnector1">
              <a:avLst/>
            </a:prstGeom>
            <a:ln w="114300">
              <a:solidFill>
                <a:srgbClr val="EA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4521691-5D18-443A-A936-3E9A0FECD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237" y="2187220"/>
              <a:ext cx="218228" cy="678760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74F0ABB-F796-4204-95FE-146FA29A4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7861" y="2087521"/>
              <a:ext cx="205699" cy="721432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9634D41-37AF-4E76-9A8D-CD2D7A4266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0047" y="2882841"/>
              <a:ext cx="68992" cy="727974"/>
            </a:xfrm>
            <a:prstGeom prst="straightConnector1">
              <a:avLst/>
            </a:prstGeom>
            <a:ln w="1143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22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7"/>
    </mc:Choice>
    <mc:Fallback xmlns="">
      <p:transition spd="slow" advTm="45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6" grpId="0" animBg="1"/>
      <p:bldP spid="37" grpId="0" animBg="1"/>
      <p:bldP spid="38" grpId="0" animBg="1"/>
      <p:bldP spid="40" grpId="0" animBg="1"/>
      <p:bldP spid="45" grpId="0" animBg="1"/>
      <p:bldP spid="48" grpId="0" animBg="1"/>
      <p:bldP spid="54" grpId="0" animBg="1"/>
      <p:bldP spid="58" grpId="0" animBg="1"/>
      <p:bldP spid="6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1D0B03F3-B9A4-43E7-AFBF-A13390850529}"/>
              </a:ext>
            </a:extLst>
          </p:cNvPr>
          <p:cNvGrpSpPr/>
          <p:nvPr/>
        </p:nvGrpSpPr>
        <p:grpSpPr>
          <a:xfrm>
            <a:off x="6998655" y="2675697"/>
            <a:ext cx="3444615" cy="3446923"/>
            <a:chOff x="6998655" y="2675697"/>
            <a:chExt cx="3444615" cy="3446923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FAB14A67-9294-4EE1-A606-245A2F10EEAB}"/>
                </a:ext>
              </a:extLst>
            </p:cNvPr>
            <p:cNvSpPr/>
            <p:nvPr/>
          </p:nvSpPr>
          <p:spPr>
            <a:xfrm rot="17100000" flipH="1">
              <a:off x="6299521" y="3677169"/>
              <a:ext cx="2965861" cy="96291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D7FA3AF0-7351-4584-99DE-1F122BE101BD}"/>
                </a:ext>
              </a:extLst>
            </p:cNvPr>
            <p:cNvSpPr/>
            <p:nvPr/>
          </p:nvSpPr>
          <p:spPr>
            <a:xfrm rot="900000">
              <a:off x="6998655" y="4876416"/>
              <a:ext cx="2965863" cy="962916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04C0B1-FF10-4945-B9A0-550BE5D6D6AE}"/>
                </a:ext>
              </a:extLst>
            </p:cNvPr>
            <p:cNvSpPr/>
            <p:nvPr/>
          </p:nvSpPr>
          <p:spPr>
            <a:xfrm rot="900000">
              <a:off x="8341252" y="3075185"/>
              <a:ext cx="1994153" cy="197890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00D137-1E0E-4FC2-883A-A033A48569A3}"/>
                </a:ext>
              </a:extLst>
            </p:cNvPr>
            <p:cNvSpPr/>
            <p:nvPr/>
          </p:nvSpPr>
          <p:spPr>
            <a:xfrm rot="900000">
              <a:off x="8349628" y="3060421"/>
              <a:ext cx="1982267" cy="1982266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AAB27D-6A8A-49E5-8092-D8AE1B5B6110}"/>
                </a:ext>
              </a:extLst>
            </p:cNvPr>
            <p:cNvSpPr/>
            <p:nvPr/>
          </p:nvSpPr>
          <p:spPr>
            <a:xfrm rot="900000">
              <a:off x="7135743" y="3761257"/>
              <a:ext cx="1982267" cy="1982266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EA5EAB-439E-4C90-A9D6-1E2F1873EAF4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7537415" y="2692520"/>
              <a:ext cx="991133" cy="99113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3F662E-92F0-42EE-8173-6E9D6333E464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9452137" y="3205569"/>
              <a:ext cx="991133" cy="99113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0A4F02-6ED1-4624-B7A7-FFA89F38513B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8936089" y="5131487"/>
              <a:ext cx="991133" cy="99113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554FDA-25C0-4CE9-881E-4CF73F329CD9}"/>
                </a:ext>
              </a:extLst>
            </p:cNvPr>
            <p:cNvCxnSpPr>
              <a:cxnSpLocks/>
            </p:cNvCxnSpPr>
            <p:nvPr/>
          </p:nvCxnSpPr>
          <p:spPr>
            <a:xfrm rot="900000" flipH="1">
              <a:off x="7024366" y="4607241"/>
              <a:ext cx="991133" cy="99113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93F6C-0E33-4916-87B2-523EC715B045}"/>
                  </a:ext>
                </a:extLst>
              </p:cNvPr>
              <p:cNvSpPr txBox="1"/>
              <p:nvPr/>
            </p:nvSpPr>
            <p:spPr>
              <a:xfrm>
                <a:off x="128013" y="-9026"/>
                <a:ext cx="110450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Energy Momentum Tensor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4800" dirty="0"/>
              </a:p>
              <a:p>
                <a:r>
                  <a:rPr lang="en-CA" sz="4800" dirty="0"/>
                  <a:t>= machine that takes </a:t>
                </a:r>
                <a:r>
                  <a:rPr lang="en-CA" sz="4800" dirty="0">
                    <a:solidFill>
                      <a:srgbClr val="00B050"/>
                    </a:solidFill>
                  </a:rPr>
                  <a:t>2 unit vector inputs </a:t>
                </a:r>
                <a:r>
                  <a:rPr lang="en-CA" sz="4800" dirty="0"/>
                  <a:t>and </a:t>
                </a:r>
                <a:r>
                  <a:rPr lang="en-CA" sz="4800" dirty="0">
                    <a:solidFill>
                      <a:srgbClr val="FF6600"/>
                    </a:solidFill>
                  </a:rPr>
                  <a:t>outputs a momentum density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93F6C-0E33-4916-87B2-523EC715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3" y="-9026"/>
                <a:ext cx="11045022" cy="2308324"/>
              </a:xfrm>
              <a:prstGeom prst="rect">
                <a:avLst/>
              </a:prstGeom>
              <a:blipFill>
                <a:blip r:embed="rId3"/>
                <a:stretch>
                  <a:fillRect l="-2483" t="-5820" b="-13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/>
              <p:nvPr/>
            </p:nvSpPr>
            <p:spPr>
              <a:xfrm>
                <a:off x="673712" y="5642551"/>
                <a:ext cx="5008392" cy="10568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GB" sz="5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GB" sz="5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5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1000A-C92B-486E-AB8E-9CEBF257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2" y="5642551"/>
                <a:ext cx="5008392" cy="1056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2752B5-863C-4F35-93E5-59EF50C0D486}"/>
                  </a:ext>
                </a:extLst>
              </p:cNvPr>
              <p:cNvSpPr txBox="1"/>
              <p:nvPr/>
            </p:nvSpPr>
            <p:spPr>
              <a:xfrm>
                <a:off x="321065" y="2431764"/>
                <a:ext cx="6518031" cy="310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GB" sz="4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69A12B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rgbClr val="69A12B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4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n-GB" sz="4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4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momentum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69A12B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69A12B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-direction inside unit 3D spacetime box perpendicular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GB" sz="4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-vector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2752B5-863C-4F35-93E5-59EF50C0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5" y="2431764"/>
                <a:ext cx="6518031" cy="3101618"/>
              </a:xfrm>
              <a:prstGeom prst="rect">
                <a:avLst/>
              </a:prstGeom>
              <a:blipFill>
                <a:blip r:embed="rId5"/>
                <a:stretch>
                  <a:fillRect l="-3835" t="-786" r="-3555" b="-84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1C047D-EA32-4C0B-B5DE-75626C2C1E4A}"/>
              </a:ext>
            </a:extLst>
          </p:cNvPr>
          <p:cNvCxnSpPr>
            <a:cxnSpLocks/>
          </p:cNvCxnSpPr>
          <p:nvPr/>
        </p:nvCxnSpPr>
        <p:spPr>
          <a:xfrm>
            <a:off x="0" y="2314872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7F69AE1-21BC-45AC-AAAD-B92DEBC53A07}"/>
              </a:ext>
            </a:extLst>
          </p:cNvPr>
          <p:cNvGrpSpPr/>
          <p:nvPr/>
        </p:nvGrpSpPr>
        <p:grpSpPr>
          <a:xfrm>
            <a:off x="7355256" y="2947066"/>
            <a:ext cx="2235966" cy="2299409"/>
            <a:chOff x="7355256" y="2947066"/>
            <a:chExt cx="2235966" cy="22994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75B546-0BCC-47C0-923B-4D86548B5011}"/>
                </a:ext>
              </a:extLst>
            </p:cNvPr>
            <p:cNvSpPr/>
            <p:nvPr/>
          </p:nvSpPr>
          <p:spPr>
            <a:xfrm rot="900000">
              <a:off x="9137931" y="3909324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A60801-AEA4-49AF-8327-9C3CE87722CA}"/>
                </a:ext>
              </a:extLst>
            </p:cNvPr>
            <p:cNvSpPr/>
            <p:nvPr/>
          </p:nvSpPr>
          <p:spPr>
            <a:xfrm rot="900000">
              <a:off x="8963174" y="4885606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EBB12F0-EF55-42BB-922E-BA433B23FFDD}"/>
                </a:ext>
              </a:extLst>
            </p:cNvPr>
            <p:cNvSpPr/>
            <p:nvPr/>
          </p:nvSpPr>
          <p:spPr>
            <a:xfrm rot="900000">
              <a:off x="7582660" y="4712024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261789-1236-4E44-A2C4-42F952733EFB}"/>
                </a:ext>
              </a:extLst>
            </p:cNvPr>
            <p:cNvSpPr/>
            <p:nvPr/>
          </p:nvSpPr>
          <p:spPr>
            <a:xfrm rot="900000">
              <a:off x="8159411" y="3993127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6F0EDD1-5994-4033-BC09-DBD1A041360F}"/>
                </a:ext>
              </a:extLst>
            </p:cNvPr>
            <p:cNvSpPr/>
            <p:nvPr/>
          </p:nvSpPr>
          <p:spPr>
            <a:xfrm rot="900000">
              <a:off x="8391943" y="4592939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47E0322-EA3B-4EEF-BF30-272D73605D1F}"/>
                </a:ext>
              </a:extLst>
            </p:cNvPr>
            <p:cNvSpPr/>
            <p:nvPr/>
          </p:nvSpPr>
          <p:spPr>
            <a:xfrm rot="900000">
              <a:off x="8759720" y="3430267"/>
              <a:ext cx="360869" cy="360869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D3D5DA-8537-4820-BD52-9892B1F198B5}"/>
                </a:ext>
              </a:extLst>
            </p:cNvPr>
            <p:cNvCxnSpPr>
              <a:cxnSpLocks/>
            </p:cNvCxnSpPr>
            <p:nvPr/>
          </p:nvCxnSpPr>
          <p:spPr>
            <a:xfrm rot="900000" flipH="1" flipV="1">
              <a:off x="8883004" y="2947066"/>
              <a:ext cx="142813" cy="547451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B70504-F2BB-43B9-9D46-3D5F543BB6D7}"/>
                </a:ext>
              </a:extLst>
            </p:cNvPr>
            <p:cNvCxnSpPr>
              <a:cxnSpLocks/>
            </p:cNvCxnSpPr>
            <p:nvPr/>
          </p:nvCxnSpPr>
          <p:spPr>
            <a:xfrm rot="900000" flipV="1">
              <a:off x="8696635" y="4102873"/>
              <a:ext cx="28451" cy="511780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6997407-6BCC-4C4E-8788-E0535E6D7381}"/>
                </a:ext>
              </a:extLst>
            </p:cNvPr>
            <p:cNvCxnSpPr>
              <a:cxnSpLocks/>
            </p:cNvCxnSpPr>
            <p:nvPr/>
          </p:nvCxnSpPr>
          <p:spPr>
            <a:xfrm rot="900000" flipH="1" flipV="1">
              <a:off x="7355256" y="4186694"/>
              <a:ext cx="417927" cy="503683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EC3D98-D79B-4C6E-AF43-59A2DE2FB4E5}"/>
                </a:ext>
              </a:extLst>
            </p:cNvPr>
            <p:cNvCxnSpPr>
              <a:cxnSpLocks/>
            </p:cNvCxnSpPr>
            <p:nvPr/>
          </p:nvCxnSpPr>
          <p:spPr>
            <a:xfrm rot="900000" flipV="1">
              <a:off x="9320726" y="4430682"/>
              <a:ext cx="228642" cy="535145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C08719-C4A2-423E-BFF9-3B089B7FAC19}"/>
                </a:ext>
              </a:extLst>
            </p:cNvPr>
            <p:cNvCxnSpPr>
              <a:cxnSpLocks/>
            </p:cNvCxnSpPr>
            <p:nvPr/>
          </p:nvCxnSpPr>
          <p:spPr>
            <a:xfrm rot="900000" flipV="1">
              <a:off x="9491374" y="3265344"/>
              <a:ext cx="99848" cy="687516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1171361-A048-4664-BEF7-B587AEFB2667}"/>
                </a:ext>
              </a:extLst>
            </p:cNvPr>
            <p:cNvCxnSpPr>
              <a:cxnSpLocks/>
            </p:cNvCxnSpPr>
            <p:nvPr/>
          </p:nvCxnSpPr>
          <p:spPr>
            <a:xfrm rot="900000" flipH="1" flipV="1">
              <a:off x="8094895" y="3402475"/>
              <a:ext cx="269275" cy="581271"/>
            </a:xfrm>
            <a:prstGeom prst="straightConnector1">
              <a:avLst/>
            </a:prstGeom>
            <a:ln w="762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ED1333-6DE3-48C6-BA9E-493C5D30234A}"/>
              </a:ext>
            </a:extLst>
          </p:cNvPr>
          <p:cNvCxnSpPr>
            <a:cxnSpLocks/>
          </p:cNvCxnSpPr>
          <p:nvPr/>
        </p:nvCxnSpPr>
        <p:spPr>
          <a:xfrm flipV="1">
            <a:off x="9897688" y="4531262"/>
            <a:ext cx="1123010" cy="12869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417BCE-B3E3-4231-A8A8-4000522B9A77}"/>
                  </a:ext>
                </a:extLst>
              </p:cNvPr>
              <p:cNvSpPr txBox="1"/>
              <p:nvPr/>
            </p:nvSpPr>
            <p:spPr>
              <a:xfrm>
                <a:off x="10910949" y="3956002"/>
                <a:ext cx="1235639" cy="1127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417BCE-B3E3-4231-A8A8-4000522B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949" y="3956002"/>
                <a:ext cx="1235639" cy="1127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CD07F8-4D2F-49F4-9B29-A4C092AE9EEB}"/>
                  </a:ext>
                </a:extLst>
              </p:cNvPr>
              <p:cNvSpPr txBox="1"/>
              <p:nvPr/>
            </p:nvSpPr>
            <p:spPr>
              <a:xfrm>
                <a:off x="11374663" y="2457862"/>
                <a:ext cx="764804" cy="1127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69A12B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69A12B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69A12B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CD07F8-4D2F-49F4-9B29-A4C092AE9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663" y="2457862"/>
                <a:ext cx="764804" cy="1127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C9F160A-CD1C-45D0-999F-82E193213AC8}"/>
              </a:ext>
            </a:extLst>
          </p:cNvPr>
          <p:cNvCxnSpPr>
            <a:cxnSpLocks/>
          </p:cNvCxnSpPr>
          <p:nvPr/>
        </p:nvCxnSpPr>
        <p:spPr>
          <a:xfrm flipV="1">
            <a:off x="10979713" y="2550445"/>
            <a:ext cx="377445" cy="908346"/>
          </a:xfrm>
          <a:prstGeom prst="straightConnector1">
            <a:avLst/>
          </a:prstGeom>
          <a:ln w="1270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BFCDCB-3A72-4D7C-AD81-DCDBC6F20BE5}"/>
              </a:ext>
            </a:extLst>
          </p:cNvPr>
          <p:cNvGrpSpPr/>
          <p:nvPr/>
        </p:nvGrpSpPr>
        <p:grpSpPr>
          <a:xfrm>
            <a:off x="7717788" y="2958406"/>
            <a:ext cx="2024159" cy="1947739"/>
            <a:chOff x="7717788" y="2958406"/>
            <a:chExt cx="2024159" cy="194773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2996B2-8506-4756-A88E-03030A0BE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9694" y="3303313"/>
              <a:ext cx="282253" cy="679260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65CA124-1BDE-44E5-A7D3-14E8C6D49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8877" y="2958406"/>
              <a:ext cx="213377" cy="513505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DD4BD04-76E3-452C-9E91-0E0D763B9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5621" y="3389715"/>
              <a:ext cx="262666" cy="632122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7AE8568-67A8-488B-B0B9-1D33BDBB2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788" y="4212092"/>
              <a:ext cx="222300" cy="534979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8D01986-2F79-410C-AF18-CBAC33D9C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2993" y="4141923"/>
              <a:ext cx="215540" cy="518712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E9E105A-1FE3-4E5F-98C7-0099C1472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9985" y="4353871"/>
              <a:ext cx="229486" cy="552274"/>
            </a:xfrm>
            <a:prstGeom prst="straightConnector1">
              <a:avLst/>
            </a:prstGeom>
            <a:ln w="76200">
              <a:solidFill>
                <a:srgbClr val="69A1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72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98"/>
    </mc:Choice>
    <mc:Fallback xmlns="">
      <p:transition spd="slow" advTm="2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/>
      <p:bldP spid="40" grpId="0"/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F9501-A6DA-4EBD-BE42-DAD81A211D3E}"/>
                  </a:ext>
                </a:extLst>
              </p:cNvPr>
              <p:cNvSpPr txBox="1"/>
              <p:nvPr/>
            </p:nvSpPr>
            <p:spPr>
              <a:xfrm>
                <a:off x="3943805" y="3123777"/>
                <a:ext cx="8030299" cy="353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6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F9501-A6DA-4EBD-BE42-DAD81A21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805" y="3123777"/>
                <a:ext cx="8030299" cy="3536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05DD9B-9FE1-414F-BAAC-11FBD43736FA}"/>
                  </a:ext>
                </a:extLst>
              </p:cNvPr>
              <p:cNvSpPr txBox="1"/>
              <p:nvPr/>
            </p:nvSpPr>
            <p:spPr>
              <a:xfrm>
                <a:off x="183753" y="197293"/>
                <a:ext cx="10731898" cy="13523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amount of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GB" sz="40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 </a:t>
                </a:r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going through a </a:t>
                </a:r>
                <a:r>
                  <a:rPr lang="en-GB" sz="40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3D unit volume of constant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05DD9B-9FE1-414F-BAAC-11FBD4373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53" y="197293"/>
                <a:ext cx="10731898" cy="1352358"/>
              </a:xfrm>
              <a:prstGeom prst="rect">
                <a:avLst/>
              </a:prstGeom>
              <a:blipFill>
                <a:blip r:embed="rId4"/>
                <a:stretch>
                  <a:fillRect l="-1811" t="-4386"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6E42B9-4801-4CBF-970D-C2241CF7689B}"/>
                  </a:ext>
                </a:extLst>
              </p:cNvPr>
              <p:cNvSpPr txBox="1"/>
              <p:nvPr/>
            </p:nvSpPr>
            <p:spPr>
              <a:xfrm>
                <a:off x="4622403" y="1628827"/>
                <a:ext cx="6121797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GB" sz="4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-momentum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CA" sz="4800" dirty="0">
                    <a:solidFill>
                      <a:srgbClr val="7030A0"/>
                    </a:solidFill>
                  </a:rPr>
                  <a:t> energy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6E42B9-4801-4CBF-970D-C2241CF7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403" y="1628827"/>
                <a:ext cx="6121797" cy="830997"/>
              </a:xfrm>
              <a:prstGeom prst="rect">
                <a:avLst/>
              </a:prstGeom>
              <a:blipFill>
                <a:blip r:embed="rId7"/>
                <a:stretch>
                  <a:fillRect l="-299" t="-16058" r="-2388" b="-3795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DE12C0-DDA7-433E-8426-78A1D2C8073E}"/>
                  </a:ext>
                </a:extLst>
              </p:cNvPr>
              <p:cNvSpPr txBox="1"/>
              <p:nvPr/>
            </p:nvSpPr>
            <p:spPr>
              <a:xfrm>
                <a:off x="557566" y="2753106"/>
                <a:ext cx="2308112" cy="23083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GB" sz="4800" dirty="0">
                    <a:solidFill>
                      <a:srgbClr val="00B05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-flux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B05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CA" sz="4800" dirty="0">
                    <a:solidFill>
                      <a:srgbClr val="00B050"/>
                    </a:solidFill>
                  </a:rPr>
                  <a:t> spatial density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DE12C0-DDA7-433E-8426-78A1D2C80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6" y="2753106"/>
                <a:ext cx="2308112" cy="2308324"/>
              </a:xfrm>
              <a:prstGeom prst="rect">
                <a:avLst/>
              </a:prstGeom>
              <a:blipFill>
                <a:blip r:embed="rId8"/>
                <a:stretch>
                  <a:fillRect l="-11873" t="-5820" b="-134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800802A-C334-40EC-AE24-CF2803222AD8}"/>
              </a:ext>
            </a:extLst>
          </p:cNvPr>
          <p:cNvGrpSpPr/>
          <p:nvPr/>
        </p:nvGrpSpPr>
        <p:grpSpPr>
          <a:xfrm>
            <a:off x="4324350" y="2382438"/>
            <a:ext cx="7105650" cy="1618061"/>
            <a:chOff x="4324350" y="2382438"/>
            <a:chExt cx="7105650" cy="161806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96B8BE-781E-48A8-B5AD-FD1AA0B09F2D}"/>
                </a:ext>
              </a:extLst>
            </p:cNvPr>
            <p:cNvSpPr/>
            <p:nvPr/>
          </p:nvSpPr>
          <p:spPr>
            <a:xfrm>
              <a:off x="4324350" y="3123776"/>
              <a:ext cx="7105650" cy="876723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8CEC202-06DF-499C-97DE-24523B224803}"/>
                </a:ext>
              </a:extLst>
            </p:cNvPr>
            <p:cNvCxnSpPr>
              <a:cxnSpLocks/>
            </p:cNvCxnSpPr>
            <p:nvPr/>
          </p:nvCxnSpPr>
          <p:spPr>
            <a:xfrm>
              <a:off x="6577366" y="2382438"/>
              <a:ext cx="413984" cy="741337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174775-A0E2-480E-8FBA-9924EA013BEC}"/>
              </a:ext>
            </a:extLst>
          </p:cNvPr>
          <p:cNvGrpSpPr/>
          <p:nvPr/>
        </p:nvGrpSpPr>
        <p:grpSpPr>
          <a:xfrm>
            <a:off x="2865678" y="3219933"/>
            <a:ext cx="2696922" cy="3498830"/>
            <a:chOff x="2865678" y="3219933"/>
            <a:chExt cx="2696922" cy="34988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533B9F-54B8-43CE-B3E3-045BA5935949}"/>
                </a:ext>
              </a:extLst>
            </p:cNvPr>
            <p:cNvSpPr/>
            <p:nvPr/>
          </p:nvSpPr>
          <p:spPr>
            <a:xfrm>
              <a:off x="4229100" y="3219933"/>
              <a:ext cx="1333500" cy="3498830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40A750-90FC-40E5-AEFB-11A59B56F8BE}"/>
                </a:ext>
              </a:extLst>
            </p:cNvPr>
            <p:cNvCxnSpPr>
              <a:cxnSpLocks/>
            </p:cNvCxnSpPr>
            <p:nvPr/>
          </p:nvCxnSpPr>
          <p:spPr>
            <a:xfrm>
              <a:off x="2865678" y="3714750"/>
              <a:ext cx="1363422" cy="64770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7A02FB-8B60-41E3-A046-68213A7E8C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000" y="5173560"/>
              <a:ext cx="1069200" cy="88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7A02FB-8B60-41E3-A046-68213A7E8C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640" y="5164200"/>
                <a:ext cx="1087920" cy="90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84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50"/>
    </mc:Choice>
    <mc:Fallback xmlns="">
      <p:transition spd="slow" advTm="50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542A503-039B-4A66-A1BE-E88CAE80CC8B}"/>
              </a:ext>
            </a:extLst>
          </p:cNvPr>
          <p:cNvGrpSpPr/>
          <p:nvPr/>
        </p:nvGrpSpPr>
        <p:grpSpPr>
          <a:xfrm>
            <a:off x="4967740" y="2150119"/>
            <a:ext cx="5190747" cy="4279370"/>
            <a:chOff x="4967740" y="2150119"/>
            <a:chExt cx="5190747" cy="427937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B85501-0E12-4A60-AF94-81079A0E84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520" y="4546566"/>
              <a:ext cx="260893" cy="558117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Triangle 29">
              <a:extLst>
                <a:ext uri="{FF2B5EF4-FFF2-40B4-BE49-F238E27FC236}">
                  <a16:creationId xmlns:a16="http://schemas.microsoft.com/office/drawing/2014/main" id="{4D6B631A-F7EC-4153-BDA6-36F9A4EE85F4}"/>
                </a:ext>
              </a:extLst>
            </p:cNvPr>
            <p:cNvSpPr/>
            <p:nvPr/>
          </p:nvSpPr>
          <p:spPr>
            <a:xfrm rot="10800000">
              <a:off x="5786890" y="2150119"/>
              <a:ext cx="4371597" cy="1889115"/>
            </a:xfrm>
            <a:prstGeom prst="rtTriangl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4BA77812-09AB-43FE-97D9-212FBF513784}"/>
                </a:ext>
              </a:extLst>
            </p:cNvPr>
            <p:cNvSpPr/>
            <p:nvPr/>
          </p:nvSpPr>
          <p:spPr>
            <a:xfrm>
              <a:off x="4967740" y="2796100"/>
              <a:ext cx="4371597" cy="1889115"/>
            </a:xfrm>
            <a:prstGeom prst="rtTriangl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DA1F06-32F3-4AA3-A58A-D13B3FDCCAD6}"/>
                </a:ext>
              </a:extLst>
            </p:cNvPr>
            <p:cNvSpPr txBox="1"/>
            <p:nvPr/>
          </p:nvSpPr>
          <p:spPr>
            <a:xfrm>
              <a:off x="6415680" y="5106050"/>
              <a:ext cx="16866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accent4">
                      <a:lumMod val="75000"/>
                    </a:schemeClr>
                  </a:solidFill>
                </a:rPr>
                <a:t>Shear Stress</a:t>
              </a:r>
              <a:endParaRPr lang="en-CA" sz="40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B6C1A7-9CF5-41E1-9B36-A2A16298F5C0}"/>
              </a:ext>
            </a:extLst>
          </p:cNvPr>
          <p:cNvGrpSpPr/>
          <p:nvPr/>
        </p:nvGrpSpPr>
        <p:grpSpPr>
          <a:xfrm>
            <a:off x="4834958" y="3034071"/>
            <a:ext cx="5655740" cy="2737631"/>
            <a:chOff x="4834958" y="3034071"/>
            <a:chExt cx="5655740" cy="27376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23B307E-3193-4A44-BF3F-45061E2459AE}"/>
                </a:ext>
              </a:extLst>
            </p:cNvPr>
            <p:cNvSpPr/>
            <p:nvPr/>
          </p:nvSpPr>
          <p:spPr>
            <a:xfrm rot="1390996">
              <a:off x="4834958" y="3034071"/>
              <a:ext cx="5517440" cy="796311"/>
            </a:xfrm>
            <a:prstGeom prst="roundRect">
              <a:avLst>
                <a:gd name="adj" fmla="val 43587"/>
              </a:avLst>
            </a:prstGeom>
            <a:solidFill>
              <a:srgbClr val="7030A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944A15-F12D-40CE-B895-1A4DA516F56B}"/>
                </a:ext>
              </a:extLst>
            </p:cNvPr>
            <p:cNvSpPr txBox="1"/>
            <p:nvPr/>
          </p:nvSpPr>
          <p:spPr>
            <a:xfrm>
              <a:off x="8516118" y="5063816"/>
              <a:ext cx="1974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7030A0"/>
                  </a:solidFill>
                </a:rPr>
                <a:t>Pressure</a:t>
              </a:r>
              <a:endParaRPr lang="en-CA" sz="4000" dirty="0">
                <a:solidFill>
                  <a:srgbClr val="7030A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B61FB4-6F25-4A19-B6E1-2A21A67B9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9432" y="4541425"/>
              <a:ext cx="110880" cy="640175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8FD5C-597A-4D06-B1FE-DA972004648D}"/>
              </a:ext>
            </a:extLst>
          </p:cNvPr>
          <p:cNvGrpSpPr/>
          <p:nvPr/>
        </p:nvGrpSpPr>
        <p:grpSpPr>
          <a:xfrm>
            <a:off x="-8305" y="2124891"/>
            <a:ext cx="4352432" cy="2618381"/>
            <a:chOff x="-8305" y="2124891"/>
            <a:chExt cx="4352432" cy="26183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F6E260-9127-4357-A7F8-E30C279BF22A}"/>
                </a:ext>
              </a:extLst>
            </p:cNvPr>
            <p:cNvSpPr/>
            <p:nvPr/>
          </p:nvSpPr>
          <p:spPr>
            <a:xfrm>
              <a:off x="3088641" y="2124891"/>
              <a:ext cx="1255486" cy="2618381"/>
            </a:xfrm>
            <a:prstGeom prst="rect">
              <a:avLst/>
            </a:prstGeom>
            <a:solidFill>
              <a:srgbClr val="EA000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8D1AC6-C1BE-4F42-9DAE-2466D9BA3B42}"/>
                </a:ext>
              </a:extLst>
            </p:cNvPr>
            <p:cNvSpPr txBox="1"/>
            <p:nvPr/>
          </p:nvSpPr>
          <p:spPr>
            <a:xfrm>
              <a:off x="-8305" y="2179299"/>
              <a:ext cx="27519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0000"/>
                  </a:solidFill>
                </a:rPr>
                <a:t>Momentum Density</a:t>
              </a:r>
              <a:endParaRPr lang="en-CA" sz="40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81D205-DFBF-48B4-98BF-16263940AFD4}"/>
                </a:ext>
              </a:extLst>
            </p:cNvPr>
            <p:cNvCxnSpPr>
              <a:cxnSpLocks/>
            </p:cNvCxnSpPr>
            <p:nvPr/>
          </p:nvCxnSpPr>
          <p:spPr>
            <a:xfrm>
              <a:off x="2392680" y="3077441"/>
              <a:ext cx="716619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EDC6AB2-792E-4044-AD39-D50B36602B95}"/>
              </a:ext>
            </a:extLst>
          </p:cNvPr>
          <p:cNvGrpSpPr/>
          <p:nvPr/>
        </p:nvGrpSpPr>
        <p:grpSpPr>
          <a:xfrm>
            <a:off x="4967740" y="20933"/>
            <a:ext cx="5283700" cy="1987845"/>
            <a:chOff x="4967740" y="20933"/>
            <a:chExt cx="5283700" cy="19878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A275DC-C16D-4466-AE9E-4659D15AF1B5}"/>
                </a:ext>
              </a:extLst>
            </p:cNvPr>
            <p:cNvSpPr/>
            <p:nvPr/>
          </p:nvSpPr>
          <p:spPr>
            <a:xfrm>
              <a:off x="4967740" y="1148286"/>
              <a:ext cx="5283700" cy="86049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796571-3541-4203-A57D-9F121A022240}"/>
                </a:ext>
              </a:extLst>
            </p:cNvPr>
            <p:cNvSpPr txBox="1"/>
            <p:nvPr/>
          </p:nvSpPr>
          <p:spPr>
            <a:xfrm>
              <a:off x="5475728" y="20933"/>
              <a:ext cx="25661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B050"/>
                  </a:solidFill>
                </a:rPr>
                <a:t>Energy Flux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281273-1393-4A3F-9B91-42104B34C53B}"/>
                </a:ext>
              </a:extLst>
            </p:cNvPr>
            <p:cNvCxnSpPr>
              <a:cxnSpLocks/>
            </p:cNvCxnSpPr>
            <p:nvPr/>
          </p:nvCxnSpPr>
          <p:spPr>
            <a:xfrm>
              <a:off x="6987404" y="814098"/>
              <a:ext cx="0" cy="34927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9531D-69CD-49E2-8F5A-1427129DCF9F}"/>
              </a:ext>
            </a:extLst>
          </p:cNvPr>
          <p:cNvGrpSpPr/>
          <p:nvPr/>
        </p:nvGrpSpPr>
        <p:grpSpPr>
          <a:xfrm>
            <a:off x="813694" y="-5160"/>
            <a:ext cx="3530433" cy="2028452"/>
            <a:chOff x="813694" y="-5160"/>
            <a:chExt cx="3530433" cy="20284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BB4D1D-0BBB-4A68-937C-E4EB6B358B93}"/>
                </a:ext>
              </a:extLst>
            </p:cNvPr>
            <p:cNvSpPr/>
            <p:nvPr/>
          </p:nvSpPr>
          <p:spPr>
            <a:xfrm>
              <a:off x="3088641" y="1148286"/>
              <a:ext cx="1255486" cy="875006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BE32C0-1D77-47AB-BDAC-C8E6E10B6C29}"/>
                </a:ext>
              </a:extLst>
            </p:cNvPr>
            <p:cNvSpPr txBox="1"/>
            <p:nvPr/>
          </p:nvSpPr>
          <p:spPr>
            <a:xfrm>
              <a:off x="813694" y="-5160"/>
              <a:ext cx="18901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B0F0"/>
                  </a:solidFill>
                </a:rPr>
                <a:t>Energy Density</a:t>
              </a:r>
              <a:endParaRPr lang="en-CA" sz="4000" dirty="0">
                <a:solidFill>
                  <a:srgbClr val="00B0F0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C16071-7558-4E61-86F3-AD64789B958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032" y="809453"/>
              <a:ext cx="380780" cy="349277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F9501-A6DA-4EBD-BE42-DAD81A211D3E}"/>
                  </a:ext>
                </a:extLst>
              </p:cNvPr>
              <p:cNvSpPr txBox="1"/>
              <p:nvPr/>
            </p:nvSpPr>
            <p:spPr>
              <a:xfrm>
                <a:off x="2743655" y="1148286"/>
                <a:ext cx="8030299" cy="3536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60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60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60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60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3F9501-A6DA-4EBD-BE42-DAD81A21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655" y="1148286"/>
                <a:ext cx="8030299" cy="35369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1DB9E62-1FBF-42B5-9686-3EDAA682FB37}"/>
              </a:ext>
            </a:extLst>
          </p:cNvPr>
          <p:cNvGrpSpPr/>
          <p:nvPr/>
        </p:nvGrpSpPr>
        <p:grpSpPr>
          <a:xfrm>
            <a:off x="2861926" y="2065467"/>
            <a:ext cx="7389514" cy="4284405"/>
            <a:chOff x="2861926" y="2065467"/>
            <a:chExt cx="7389514" cy="42844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84166-7F6F-45F4-AAC6-40AED2F18EEB}"/>
                </a:ext>
              </a:extLst>
            </p:cNvPr>
            <p:cNvSpPr txBox="1"/>
            <p:nvPr/>
          </p:nvSpPr>
          <p:spPr>
            <a:xfrm>
              <a:off x="2861926" y="5026433"/>
              <a:ext cx="27519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6600"/>
                  </a:solidFill>
                </a:rPr>
                <a:t>Momentum Flux</a:t>
              </a:r>
              <a:endParaRPr lang="en-CA" sz="4000" dirty="0">
                <a:solidFill>
                  <a:srgbClr val="FF6600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F3F65F-D1B5-4616-80AC-5E110039ECF8}"/>
                </a:ext>
              </a:extLst>
            </p:cNvPr>
            <p:cNvSpPr/>
            <p:nvPr/>
          </p:nvSpPr>
          <p:spPr>
            <a:xfrm>
              <a:off x="4900980" y="2065467"/>
              <a:ext cx="5350460" cy="2618381"/>
            </a:xfrm>
            <a:prstGeom prst="rect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E949A4A-77C0-4136-9FD9-46CD8EC66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4463" y="4680724"/>
              <a:ext cx="263352" cy="486703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357051-49FE-4FB7-BEFD-EB893783B6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27840" y="4875120"/>
              <a:ext cx="6829560" cy="1899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357051-49FE-4FB7-BEFD-EB893783B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8480" y="4865760"/>
                <a:ext cx="6848280" cy="191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89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525">
        <p:fade/>
      </p:transition>
    </mc:Choice>
    <mc:Fallback xmlns="">
      <p:transition spd="med" advTm="78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D168A-74E9-4AEA-9E18-52C4FF6874D7}"/>
                  </a:ext>
                </a:extLst>
              </p:cNvPr>
              <p:cNvSpPr txBox="1"/>
              <p:nvPr/>
            </p:nvSpPr>
            <p:spPr>
              <a:xfrm>
                <a:off x="2253217" y="2721292"/>
                <a:ext cx="7685565" cy="2025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1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1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1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GB" sz="12000" b="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2D168A-74E9-4AEA-9E18-52C4FF687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217" y="2721292"/>
                <a:ext cx="7685565" cy="2025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F4FBB3-2AA3-4660-950E-D138F2AC19E3}"/>
              </a:ext>
            </a:extLst>
          </p:cNvPr>
          <p:cNvSpPr txBox="1"/>
          <p:nvPr/>
        </p:nvSpPr>
        <p:spPr>
          <a:xfrm>
            <a:off x="396297" y="758411"/>
            <a:ext cx="11399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0" dirty="0"/>
              <a:t>Energy-momentum Tensor is Symmetric</a:t>
            </a:r>
          </a:p>
        </p:txBody>
      </p:sp>
    </p:spTree>
    <p:extLst>
      <p:ext uri="{BB962C8B-B14F-4D97-AF65-F5344CB8AC3E}">
        <p14:creationId xmlns:p14="http://schemas.microsoft.com/office/powerpoint/2010/main" val="20101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1"/>
    </mc:Choice>
    <mc:Fallback xmlns="">
      <p:transition spd="slow" advTm="583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52F2F-CDF0-4C08-893C-7052EC9E45FE}"/>
              </a:ext>
            </a:extLst>
          </p:cNvPr>
          <p:cNvSpPr txBox="1"/>
          <p:nvPr/>
        </p:nvSpPr>
        <p:spPr>
          <a:xfrm>
            <a:off x="104750" y="95802"/>
            <a:ext cx="10278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0" dirty="0"/>
              <a:t>Conservation of Energy-Momentum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BDAD0-69D9-46B7-8C88-8B2398F75D08}"/>
              </a:ext>
            </a:extLst>
          </p:cNvPr>
          <p:cNvSpPr txBox="1"/>
          <p:nvPr/>
        </p:nvSpPr>
        <p:spPr>
          <a:xfrm>
            <a:off x="473241" y="1461369"/>
            <a:ext cx="901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u="sng" dirty="0"/>
              <a:t>For now</a:t>
            </a:r>
            <a:r>
              <a:rPr lang="en-GB" sz="4800" b="0" dirty="0"/>
              <a:t>: assume </a:t>
            </a:r>
            <a:r>
              <a:rPr lang="en-GB" sz="4800" b="0" dirty="0">
                <a:solidFill>
                  <a:srgbClr val="FF0000"/>
                </a:solidFill>
              </a:rPr>
              <a:t>special relativity</a:t>
            </a:r>
          </a:p>
          <a:p>
            <a:r>
              <a:rPr lang="en-GB" sz="4800" dirty="0"/>
              <a:t>                </a:t>
            </a:r>
            <a:r>
              <a:rPr lang="en-GB" sz="4800" b="0" dirty="0"/>
              <a:t>with </a:t>
            </a:r>
            <a:r>
              <a:rPr lang="en-GB" sz="4800" b="0" dirty="0">
                <a:solidFill>
                  <a:srgbClr val="0070C0"/>
                </a:solidFill>
              </a:rPr>
              <a:t>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6EF40-A776-44F4-ABF2-B14238E908B7}"/>
                  </a:ext>
                </a:extLst>
              </p:cNvPr>
              <p:cNvSpPr txBox="1"/>
              <p:nvPr/>
            </p:nvSpPr>
            <p:spPr>
              <a:xfrm>
                <a:off x="1496615" y="3776247"/>
                <a:ext cx="3790872" cy="2037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den>
                    </m:f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80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6EF40-A776-44F4-ABF2-B14238E9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615" y="3776247"/>
                <a:ext cx="3790872" cy="2037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9D7EBB-5911-40E3-9B3C-CB26A8375624}"/>
                  </a:ext>
                </a:extLst>
              </p:cNvPr>
              <p:cNvSpPr txBox="1"/>
              <p:nvPr/>
            </p:nvSpPr>
            <p:spPr>
              <a:xfrm>
                <a:off x="5556188" y="4147676"/>
                <a:ext cx="5139197" cy="155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8800" b="0" i="1" smtClean="0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8800" b="0" i="0" smtClean="0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8800" b="0" i="1" smtClean="0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8800" b="0" i="1" smtClean="0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88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9D7EBB-5911-40E3-9B3C-CB26A8375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188" y="4147676"/>
                <a:ext cx="5139197" cy="1555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0C149B-1675-4869-B1C9-72BF0FFFC4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800" y="5505840"/>
              <a:ext cx="9234360" cy="59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0C149B-1675-4869-B1C9-72BF0FFFC4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4440" y="5496480"/>
                <a:ext cx="9253080" cy="61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67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5"/>
    </mc:Choice>
    <mc:Fallback xmlns="">
      <p:transition spd="slow" advTm="22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/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3994DD-E5A1-4FC3-920A-89B50520F6C7}"/>
              </a:ext>
            </a:extLst>
          </p:cNvPr>
          <p:cNvGrpSpPr/>
          <p:nvPr/>
        </p:nvGrpSpPr>
        <p:grpSpPr>
          <a:xfrm>
            <a:off x="362857" y="-18195"/>
            <a:ext cx="5689600" cy="2010318"/>
            <a:chOff x="4238172" y="1944457"/>
            <a:chExt cx="5689600" cy="20103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8F781-E782-46B9-8A05-03EC8B25CA44}"/>
                </a:ext>
              </a:extLst>
            </p:cNvPr>
            <p:cNvSpPr txBox="1"/>
            <p:nvPr/>
          </p:nvSpPr>
          <p:spPr>
            <a:xfrm>
              <a:off x="4607890" y="1944457"/>
              <a:ext cx="3171768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Energy-flux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557E8E-43D6-4393-99F0-846EA817E07E}"/>
                </a:ext>
              </a:extLst>
            </p:cNvPr>
            <p:cNvSpPr/>
            <p:nvPr/>
          </p:nvSpPr>
          <p:spPr>
            <a:xfrm>
              <a:off x="4238172" y="3123777"/>
              <a:ext cx="5689600" cy="830998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239317-2BDA-4A7C-A125-9562823125D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23" y="2731913"/>
              <a:ext cx="218827" cy="39186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05A088-0FB6-4B3A-8153-BD95F779FEB3}"/>
                  </a:ext>
                </a:extLst>
              </p:cNvPr>
              <p:cNvSpPr txBox="1"/>
              <p:nvPr/>
            </p:nvSpPr>
            <p:spPr>
              <a:xfrm>
                <a:off x="1012371" y="4802304"/>
                <a:ext cx="10167257" cy="180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GB" sz="6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05A088-0FB6-4B3A-8153-BD95F779F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" y="4802304"/>
                <a:ext cx="10167257" cy="1803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/>
              <p:nvPr/>
            </p:nvSpPr>
            <p:spPr>
              <a:xfrm>
                <a:off x="732575" y="-1803122"/>
                <a:ext cx="10167257" cy="180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75" y="-1803122"/>
                <a:ext cx="10167257" cy="18031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8F041-F44B-4E15-8AFD-060FF0FC370C}"/>
                  </a:ext>
                </a:extLst>
              </p:cNvPr>
              <p:cNvSpPr txBox="1"/>
              <p:nvPr/>
            </p:nvSpPr>
            <p:spPr>
              <a:xfrm>
                <a:off x="1476377" y="4886865"/>
                <a:ext cx="1016001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8F041-F44B-4E15-8AFD-060FF0FC3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377" y="4886865"/>
                <a:ext cx="1016001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0EA95D-8A54-4FE0-98CB-B6A8181DDB1A}"/>
                  </a:ext>
                </a:extLst>
              </p:cNvPr>
              <p:cNvSpPr txBox="1"/>
              <p:nvPr/>
            </p:nvSpPr>
            <p:spPr>
              <a:xfrm>
                <a:off x="3797093" y="4884372"/>
                <a:ext cx="1016001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0EA95D-8A54-4FE0-98CB-B6A8181DD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93" y="4884372"/>
                <a:ext cx="1016001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8BB2C6-EF4F-4E0A-94ED-0C64DB50DAD9}"/>
                  </a:ext>
                </a:extLst>
              </p:cNvPr>
              <p:cNvSpPr txBox="1"/>
              <p:nvPr/>
            </p:nvSpPr>
            <p:spPr>
              <a:xfrm>
                <a:off x="6146837" y="4887277"/>
                <a:ext cx="1016001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8BB2C6-EF4F-4E0A-94ED-0C64DB5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837" y="4887277"/>
                <a:ext cx="1016001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3CAE5A-3E74-491A-8B4E-200C59C61C28}"/>
                  </a:ext>
                </a:extLst>
              </p:cNvPr>
              <p:cNvSpPr txBox="1"/>
              <p:nvPr/>
            </p:nvSpPr>
            <p:spPr>
              <a:xfrm>
                <a:off x="8525609" y="4887277"/>
                <a:ext cx="1016001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3CAE5A-3E74-491A-8B4E-200C59C61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609" y="4887277"/>
                <a:ext cx="1016001" cy="8617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FE55E16-3202-4FDA-9CE3-63F33A91A4DA}"/>
              </a:ext>
            </a:extLst>
          </p:cNvPr>
          <p:cNvSpPr txBox="1"/>
          <p:nvPr/>
        </p:nvSpPr>
        <p:spPr>
          <a:xfrm>
            <a:off x="178991" y="4088067"/>
            <a:ext cx="3171768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800" dirty="0"/>
              <a:t>Divergence: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FCAD5B-3A5C-43AB-9395-81B98DCC32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4000" y="1590120"/>
              <a:ext cx="483732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FCAD5B-3A5C-43AB-9395-81B98DCC3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4640" y="1580760"/>
                <a:ext cx="4856040" cy="7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25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9"/>
    </mc:Choice>
    <mc:Fallback xmlns="">
      <p:transition spd="slow" advTm="2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14" grpId="0"/>
      <p:bldP spid="15" grpId="0"/>
      <p:bldP spid="16" grpId="0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/>
              <p:nvPr/>
            </p:nvSpPr>
            <p:spPr>
              <a:xfrm>
                <a:off x="1367773" y="0"/>
                <a:ext cx="9456454" cy="149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5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5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:endParaRPr lang="en-GB" sz="5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73" y="0"/>
                <a:ext cx="9456454" cy="149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9B6EBB4-E040-4FF3-948D-1279E261EE35}"/>
              </a:ext>
            </a:extLst>
          </p:cNvPr>
          <p:cNvGrpSpPr/>
          <p:nvPr/>
        </p:nvGrpSpPr>
        <p:grpSpPr>
          <a:xfrm>
            <a:off x="772689" y="1428960"/>
            <a:ext cx="9206198" cy="1823502"/>
            <a:chOff x="772689" y="1428960"/>
            <a:chExt cx="9206198" cy="1823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/>
                <p:nvPr/>
              </p:nvSpPr>
              <p:spPr>
                <a:xfrm>
                  <a:off x="772689" y="1886254"/>
                  <a:ext cx="9206198" cy="1366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</m:sSub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𝑐𝑡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+     </m:t>
                      </m:r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r>
                        <a:rPr lang="en-GB" sz="5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5400" b="0" dirty="0">
                      <a:solidFill>
                        <a:schemeClr val="tx1"/>
                      </a:solidFill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89" y="1886254"/>
                  <a:ext cx="9206198" cy="13662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97BFA1A-D689-4DE0-BBD9-810557E82DBC}"/>
                </a:ext>
              </a:extLst>
            </p:cNvPr>
            <p:cNvSpPr/>
            <p:nvPr/>
          </p:nvSpPr>
          <p:spPr>
            <a:xfrm rot="5400000">
              <a:off x="5393985" y="-701276"/>
              <a:ext cx="599362" cy="4859834"/>
            </a:xfrm>
            <a:prstGeom prst="rightBrace">
              <a:avLst>
                <a:gd name="adj1" fmla="val 8333"/>
                <a:gd name="adj2" fmla="val 447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86FB62F6-F154-44CA-9A83-F5417BA1E82C}"/>
                </a:ext>
              </a:extLst>
            </p:cNvPr>
            <p:cNvSpPr/>
            <p:nvPr/>
          </p:nvSpPr>
          <p:spPr>
            <a:xfrm rot="5400000">
              <a:off x="1774599" y="1085250"/>
              <a:ext cx="309983" cy="1123636"/>
            </a:xfrm>
            <a:prstGeom prst="rightBrace">
              <a:avLst>
                <a:gd name="adj1" fmla="val 8333"/>
                <a:gd name="adj2" fmla="val 4815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ABB720-DD8B-4618-B5A8-FBABFA4D4CEA}"/>
              </a:ext>
            </a:extLst>
          </p:cNvPr>
          <p:cNvGrpSpPr/>
          <p:nvPr/>
        </p:nvGrpSpPr>
        <p:grpSpPr>
          <a:xfrm>
            <a:off x="6500419" y="3803432"/>
            <a:ext cx="2293102" cy="2293102"/>
            <a:chOff x="6902643" y="201940"/>
            <a:chExt cx="1785233" cy="17852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B2101-7C69-4E09-A7A5-33E8BA183DD5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6BE82F-86DF-4300-AFE1-AE27089D2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98FB6C-F5E6-4B70-9CE0-760E571CFC65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C457D8-2DA2-4571-AC32-5C52F280C8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E9696B-08EF-43B4-80A7-0ECD94C1A774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D0EADF-E38E-439B-9447-91ECAA718794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4A794-9C0C-4AFB-A441-31058275A756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2AD58F-AEF3-438D-BD2B-E4E1942E40E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F80671D-91FB-4E8D-B38A-96C7B7413524}"/>
              </a:ext>
            </a:extLst>
          </p:cNvPr>
          <p:cNvSpPr/>
          <p:nvPr/>
        </p:nvSpPr>
        <p:spPr>
          <a:xfrm>
            <a:off x="7587882" y="4895883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1AD4F-38F4-4BBE-9F33-BC7362417E42}"/>
              </a:ext>
            </a:extLst>
          </p:cNvPr>
          <p:cNvGrpSpPr/>
          <p:nvPr/>
        </p:nvGrpSpPr>
        <p:grpSpPr>
          <a:xfrm>
            <a:off x="54113" y="3545685"/>
            <a:ext cx="2818574" cy="2818574"/>
            <a:chOff x="6902643" y="201940"/>
            <a:chExt cx="1785233" cy="17852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78713B-D59F-42C1-89F7-435194DC0DB6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11150B-BF9E-417F-BC71-60D2D0BF8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D4D87A-0D54-4703-BA93-AE9CF1F0BF3D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C00529-FBA6-4B54-BDE1-95BBB7E4319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87DA74-4A55-4FB6-8AA1-490860B6D957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62B70F-4585-4AC3-A73D-D101EED90952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3DD0FF9-1499-4579-B5B3-97EAB9B30FFA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E487BA-6971-4D96-8D43-2CDC660CFF4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1513A9-E2F2-4808-9A77-1B6F32790B79}"/>
              </a:ext>
            </a:extLst>
          </p:cNvPr>
          <p:cNvSpPr/>
          <p:nvPr/>
        </p:nvSpPr>
        <p:spPr>
          <a:xfrm>
            <a:off x="556152" y="4373639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EFFC35-B60C-4D41-9D14-06D70F72C31E}"/>
              </a:ext>
            </a:extLst>
          </p:cNvPr>
          <p:cNvSpPr/>
          <p:nvPr/>
        </p:nvSpPr>
        <p:spPr>
          <a:xfrm>
            <a:off x="1418174" y="4907214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33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/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/>
              <p:nvPr/>
            </p:nvSpPr>
            <p:spPr>
              <a:xfrm>
                <a:off x="3073724" y="4895883"/>
                <a:ext cx="2562551" cy="131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24" y="4895883"/>
                <a:ext cx="2562551" cy="1314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/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/>
              <p:nvPr/>
            </p:nvSpPr>
            <p:spPr>
              <a:xfrm>
                <a:off x="9273311" y="4895883"/>
                <a:ext cx="2562551" cy="131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11" y="4895883"/>
                <a:ext cx="2562551" cy="1314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2C3463D-A87B-4515-B491-27483E7AFCA9}"/>
              </a:ext>
            </a:extLst>
          </p:cNvPr>
          <p:cNvSpPr/>
          <p:nvPr/>
        </p:nvSpPr>
        <p:spPr>
          <a:xfrm>
            <a:off x="1067298" y="3942226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9A9E3E-839D-44B3-8304-159E3747FA99}"/>
              </a:ext>
            </a:extLst>
          </p:cNvPr>
          <p:cNvCxnSpPr>
            <a:cxnSpLocks/>
          </p:cNvCxnSpPr>
          <p:nvPr/>
        </p:nvCxnSpPr>
        <p:spPr>
          <a:xfrm flipH="1">
            <a:off x="2031946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BD5C72-F273-48AE-982B-909962258AA9}"/>
              </a:ext>
            </a:extLst>
          </p:cNvPr>
          <p:cNvCxnSpPr>
            <a:cxnSpLocks/>
          </p:cNvCxnSpPr>
          <p:nvPr/>
        </p:nvCxnSpPr>
        <p:spPr>
          <a:xfrm flipH="1">
            <a:off x="552398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868ECA-3334-447B-B77D-40AFAB944DDE}"/>
              </a:ext>
            </a:extLst>
          </p:cNvPr>
          <p:cNvCxnSpPr>
            <a:cxnSpLocks/>
          </p:cNvCxnSpPr>
          <p:nvPr/>
        </p:nvCxnSpPr>
        <p:spPr>
          <a:xfrm flipH="1">
            <a:off x="2024438" y="394222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893DD1-E1AE-4FCD-B3FE-F4029A9AF60C}"/>
              </a:ext>
            </a:extLst>
          </p:cNvPr>
          <p:cNvCxnSpPr>
            <a:cxnSpLocks/>
          </p:cNvCxnSpPr>
          <p:nvPr/>
        </p:nvCxnSpPr>
        <p:spPr>
          <a:xfrm flipH="1">
            <a:off x="547837" y="3941448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C1A63B-6A28-44F1-BCFE-B5697B1208A6}"/>
              </a:ext>
            </a:extLst>
          </p:cNvPr>
          <p:cNvSpPr/>
          <p:nvPr/>
        </p:nvSpPr>
        <p:spPr>
          <a:xfrm>
            <a:off x="6673939" y="4407667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C975A8-7BA7-44CF-8A0C-53D20BF5C85B}"/>
              </a:ext>
            </a:extLst>
          </p:cNvPr>
          <p:cNvSpPr/>
          <p:nvPr/>
        </p:nvSpPr>
        <p:spPr>
          <a:xfrm>
            <a:off x="7185085" y="3976254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F2DABC-8F8F-4204-B67C-DAF4805BF875}"/>
              </a:ext>
            </a:extLst>
          </p:cNvPr>
          <p:cNvCxnSpPr>
            <a:cxnSpLocks/>
          </p:cNvCxnSpPr>
          <p:nvPr/>
        </p:nvCxnSpPr>
        <p:spPr>
          <a:xfrm flipH="1">
            <a:off x="8149733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D26A71-2205-48EC-8DAD-502173BAE4CA}"/>
              </a:ext>
            </a:extLst>
          </p:cNvPr>
          <p:cNvCxnSpPr>
            <a:cxnSpLocks/>
          </p:cNvCxnSpPr>
          <p:nvPr/>
        </p:nvCxnSpPr>
        <p:spPr>
          <a:xfrm flipH="1">
            <a:off x="6670185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D24030-D7E8-487B-B84B-648D961B3C6B}"/>
              </a:ext>
            </a:extLst>
          </p:cNvPr>
          <p:cNvCxnSpPr>
            <a:cxnSpLocks/>
          </p:cNvCxnSpPr>
          <p:nvPr/>
        </p:nvCxnSpPr>
        <p:spPr>
          <a:xfrm flipH="1">
            <a:off x="8142225" y="3976254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10760D-DE27-4FEE-848A-F16D8EEE9386}"/>
              </a:ext>
            </a:extLst>
          </p:cNvPr>
          <p:cNvCxnSpPr>
            <a:cxnSpLocks/>
          </p:cNvCxnSpPr>
          <p:nvPr/>
        </p:nvCxnSpPr>
        <p:spPr>
          <a:xfrm flipH="1">
            <a:off x="6665624" y="397547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2A746D-FD5F-4416-9533-298DD2F2EECF}"/>
              </a:ext>
            </a:extLst>
          </p:cNvPr>
          <p:cNvSpPr/>
          <p:nvPr/>
        </p:nvSpPr>
        <p:spPr>
          <a:xfrm>
            <a:off x="8419607" y="209550"/>
            <a:ext cx="1714994" cy="335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DC0698-39E9-4BAF-B139-2423EE6D2E4C}"/>
              </a:ext>
            </a:extLst>
          </p:cNvPr>
          <p:cNvGrpSpPr/>
          <p:nvPr/>
        </p:nvGrpSpPr>
        <p:grpSpPr>
          <a:xfrm>
            <a:off x="0" y="3357563"/>
            <a:ext cx="12192000" cy="3500437"/>
            <a:chOff x="0" y="3357563"/>
            <a:chExt cx="12192000" cy="350043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AD9075-DDF0-4B3A-83BA-DB37E38115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57563"/>
              <a:ext cx="121920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2F2F7-12E6-4930-8DA0-867929FB163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57563"/>
              <a:ext cx="0" cy="350043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60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5"/>
    </mc:Choice>
    <mc:Fallback xmlns="">
      <p:transition spd="slow" advTm="23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6" grpId="0" animBg="1"/>
      <p:bldP spid="35" grpId="0"/>
      <p:bldP spid="36" grpId="0"/>
      <p:bldP spid="41" grpId="0"/>
      <p:bldP spid="42" grpId="0"/>
      <p:bldP spid="43" grpId="0" animBg="1"/>
      <p:bldP spid="54" grpId="0" animBg="1"/>
      <p:bldP spid="55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/>
              <p:nvPr/>
            </p:nvSpPr>
            <p:spPr>
              <a:xfrm>
                <a:off x="1367773" y="0"/>
                <a:ext cx="9456454" cy="149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5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5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:endParaRPr lang="en-GB" sz="5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6BECA1-6C4C-4CED-8FCC-88F1F441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773" y="0"/>
                <a:ext cx="9456454" cy="1492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9B6EBB4-E040-4FF3-948D-1279E261EE35}"/>
              </a:ext>
            </a:extLst>
          </p:cNvPr>
          <p:cNvGrpSpPr/>
          <p:nvPr/>
        </p:nvGrpSpPr>
        <p:grpSpPr>
          <a:xfrm>
            <a:off x="772689" y="1428960"/>
            <a:ext cx="9206198" cy="1823502"/>
            <a:chOff x="772689" y="1428960"/>
            <a:chExt cx="9206198" cy="1823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/>
                <p:nvPr/>
              </p:nvSpPr>
              <p:spPr>
                <a:xfrm>
                  <a:off x="772689" y="1886254"/>
                  <a:ext cx="9206198" cy="1366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b>
                          </m:sSub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𝑐𝑡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+     </m:t>
                      </m:r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400" b="0" i="1" smtClean="0">
                                  <a:solidFill>
                                    <a:srgbClr val="FF33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r>
                        <a:rPr lang="en-GB" sz="5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5400" b="0" dirty="0">
                      <a:solidFill>
                        <a:schemeClr val="tx1"/>
                      </a:solidFill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12E103-16A3-443D-B6AA-C883A61B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89" y="1886254"/>
                  <a:ext cx="9206198" cy="13662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97BFA1A-D689-4DE0-BBD9-810557E82DBC}"/>
                </a:ext>
              </a:extLst>
            </p:cNvPr>
            <p:cNvSpPr/>
            <p:nvPr/>
          </p:nvSpPr>
          <p:spPr>
            <a:xfrm rot="5400000">
              <a:off x="5393985" y="-701276"/>
              <a:ext cx="599362" cy="4859834"/>
            </a:xfrm>
            <a:prstGeom prst="rightBrace">
              <a:avLst>
                <a:gd name="adj1" fmla="val 8333"/>
                <a:gd name="adj2" fmla="val 447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86FB62F6-F154-44CA-9A83-F5417BA1E82C}"/>
                </a:ext>
              </a:extLst>
            </p:cNvPr>
            <p:cNvSpPr/>
            <p:nvPr/>
          </p:nvSpPr>
          <p:spPr>
            <a:xfrm rot="5400000">
              <a:off x="1774599" y="1085250"/>
              <a:ext cx="309983" cy="1123636"/>
            </a:xfrm>
            <a:prstGeom prst="rightBrace">
              <a:avLst>
                <a:gd name="adj1" fmla="val 8333"/>
                <a:gd name="adj2" fmla="val 4815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ABB720-DD8B-4618-B5A8-FBABFA4D4CEA}"/>
              </a:ext>
            </a:extLst>
          </p:cNvPr>
          <p:cNvGrpSpPr/>
          <p:nvPr/>
        </p:nvGrpSpPr>
        <p:grpSpPr>
          <a:xfrm>
            <a:off x="6500419" y="3803432"/>
            <a:ext cx="2293102" cy="2293102"/>
            <a:chOff x="6902643" y="201940"/>
            <a:chExt cx="1785233" cy="17852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B2101-7C69-4E09-A7A5-33E8BA183DD5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6BE82F-86DF-4300-AFE1-AE27089D2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98FB6C-F5E6-4B70-9CE0-760E571CFC65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C457D8-2DA2-4571-AC32-5C52F280C8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E9696B-08EF-43B4-80A7-0ECD94C1A774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D0EADF-E38E-439B-9447-91ECAA718794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4A794-9C0C-4AFB-A441-31058275A756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2AD58F-AEF3-438D-BD2B-E4E1942E40E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F80671D-91FB-4E8D-B38A-96C7B7413524}"/>
              </a:ext>
            </a:extLst>
          </p:cNvPr>
          <p:cNvSpPr/>
          <p:nvPr/>
        </p:nvSpPr>
        <p:spPr>
          <a:xfrm>
            <a:off x="7587882" y="4895883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1AD4F-38F4-4BBE-9F33-BC7362417E42}"/>
              </a:ext>
            </a:extLst>
          </p:cNvPr>
          <p:cNvGrpSpPr/>
          <p:nvPr/>
        </p:nvGrpSpPr>
        <p:grpSpPr>
          <a:xfrm>
            <a:off x="54113" y="3545685"/>
            <a:ext cx="2818574" cy="2818574"/>
            <a:chOff x="6902643" y="201940"/>
            <a:chExt cx="1785233" cy="17852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78713B-D59F-42C1-89F7-435194DC0DB6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11150B-BF9E-417F-BC71-60D2D0BF8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D4D87A-0D54-4703-BA93-AE9CF1F0BF3D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C00529-FBA6-4B54-BDE1-95BBB7E4319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87DA74-4A55-4FB6-8AA1-490860B6D957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62B70F-4585-4AC3-A73D-D101EED90952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3DD0FF9-1499-4579-B5B3-97EAB9B30FFA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E487BA-6971-4D96-8D43-2CDC660CFF4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1513A9-E2F2-4808-9A77-1B6F32790B79}"/>
              </a:ext>
            </a:extLst>
          </p:cNvPr>
          <p:cNvSpPr/>
          <p:nvPr/>
        </p:nvSpPr>
        <p:spPr>
          <a:xfrm>
            <a:off x="556152" y="4373639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EFFC35-B60C-4D41-9D14-06D70F72C31E}"/>
              </a:ext>
            </a:extLst>
          </p:cNvPr>
          <p:cNvSpPr/>
          <p:nvPr/>
        </p:nvSpPr>
        <p:spPr>
          <a:xfrm>
            <a:off x="1418174" y="4907214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33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/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60" y="3803432"/>
                <a:ext cx="3137691" cy="1005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/>
              <p:nvPr/>
            </p:nvSpPr>
            <p:spPr>
              <a:xfrm>
                <a:off x="3073724" y="4895883"/>
                <a:ext cx="2562551" cy="131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24" y="4895883"/>
                <a:ext cx="2562551" cy="1314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/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47" y="3803432"/>
                <a:ext cx="3137691" cy="10055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/>
              <p:nvPr/>
            </p:nvSpPr>
            <p:spPr>
              <a:xfrm>
                <a:off x="9273311" y="4895883"/>
                <a:ext cx="2562551" cy="131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11" y="4895883"/>
                <a:ext cx="2562551" cy="1314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2C3463D-A87B-4515-B491-27483E7AFCA9}"/>
              </a:ext>
            </a:extLst>
          </p:cNvPr>
          <p:cNvSpPr/>
          <p:nvPr/>
        </p:nvSpPr>
        <p:spPr>
          <a:xfrm>
            <a:off x="1067298" y="3942226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9A9E3E-839D-44B3-8304-159E3747FA99}"/>
              </a:ext>
            </a:extLst>
          </p:cNvPr>
          <p:cNvCxnSpPr>
            <a:cxnSpLocks/>
          </p:cNvCxnSpPr>
          <p:nvPr/>
        </p:nvCxnSpPr>
        <p:spPr>
          <a:xfrm flipH="1">
            <a:off x="2031946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BD5C72-F273-48AE-982B-909962258AA9}"/>
              </a:ext>
            </a:extLst>
          </p:cNvPr>
          <p:cNvCxnSpPr>
            <a:cxnSpLocks/>
          </p:cNvCxnSpPr>
          <p:nvPr/>
        </p:nvCxnSpPr>
        <p:spPr>
          <a:xfrm flipH="1">
            <a:off x="552398" y="5410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868ECA-3334-447B-B77D-40AFAB944DDE}"/>
              </a:ext>
            </a:extLst>
          </p:cNvPr>
          <p:cNvCxnSpPr>
            <a:cxnSpLocks/>
          </p:cNvCxnSpPr>
          <p:nvPr/>
        </p:nvCxnSpPr>
        <p:spPr>
          <a:xfrm flipH="1">
            <a:off x="2024438" y="394222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893DD1-E1AE-4FCD-B3FE-F4029A9AF60C}"/>
              </a:ext>
            </a:extLst>
          </p:cNvPr>
          <p:cNvCxnSpPr>
            <a:cxnSpLocks/>
          </p:cNvCxnSpPr>
          <p:nvPr/>
        </p:nvCxnSpPr>
        <p:spPr>
          <a:xfrm flipH="1">
            <a:off x="547837" y="3941448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C1A63B-6A28-44F1-BCFE-B5697B1208A6}"/>
              </a:ext>
            </a:extLst>
          </p:cNvPr>
          <p:cNvSpPr/>
          <p:nvPr/>
        </p:nvSpPr>
        <p:spPr>
          <a:xfrm>
            <a:off x="6673939" y="4407667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C975A8-7BA7-44CF-8A0C-53D20BF5C85B}"/>
              </a:ext>
            </a:extLst>
          </p:cNvPr>
          <p:cNvSpPr/>
          <p:nvPr/>
        </p:nvSpPr>
        <p:spPr>
          <a:xfrm>
            <a:off x="7185085" y="3976254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F2DABC-8F8F-4204-B67C-DAF4805BF875}"/>
              </a:ext>
            </a:extLst>
          </p:cNvPr>
          <p:cNvCxnSpPr>
            <a:cxnSpLocks/>
          </p:cNvCxnSpPr>
          <p:nvPr/>
        </p:nvCxnSpPr>
        <p:spPr>
          <a:xfrm flipH="1">
            <a:off x="8149733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D26A71-2205-48EC-8DAD-502173BAE4CA}"/>
              </a:ext>
            </a:extLst>
          </p:cNvPr>
          <p:cNvCxnSpPr>
            <a:cxnSpLocks/>
          </p:cNvCxnSpPr>
          <p:nvPr/>
        </p:nvCxnSpPr>
        <p:spPr>
          <a:xfrm flipH="1">
            <a:off x="6670185" y="5444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D24030-D7E8-487B-B84B-648D961B3C6B}"/>
              </a:ext>
            </a:extLst>
          </p:cNvPr>
          <p:cNvCxnSpPr>
            <a:cxnSpLocks/>
          </p:cNvCxnSpPr>
          <p:nvPr/>
        </p:nvCxnSpPr>
        <p:spPr>
          <a:xfrm flipH="1">
            <a:off x="8142225" y="3976254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10760D-DE27-4FEE-848A-F16D8EEE9386}"/>
              </a:ext>
            </a:extLst>
          </p:cNvPr>
          <p:cNvCxnSpPr>
            <a:cxnSpLocks/>
          </p:cNvCxnSpPr>
          <p:nvPr/>
        </p:nvCxnSpPr>
        <p:spPr>
          <a:xfrm flipH="1">
            <a:off x="6665624" y="397547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2A746D-FD5F-4416-9533-298DD2F2EECF}"/>
              </a:ext>
            </a:extLst>
          </p:cNvPr>
          <p:cNvSpPr/>
          <p:nvPr/>
        </p:nvSpPr>
        <p:spPr>
          <a:xfrm>
            <a:off x="8419607" y="209550"/>
            <a:ext cx="1714994" cy="335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DC0698-39E9-4BAF-B139-2423EE6D2E4C}"/>
              </a:ext>
            </a:extLst>
          </p:cNvPr>
          <p:cNvGrpSpPr/>
          <p:nvPr/>
        </p:nvGrpSpPr>
        <p:grpSpPr>
          <a:xfrm>
            <a:off x="0" y="3357563"/>
            <a:ext cx="12192000" cy="3500437"/>
            <a:chOff x="0" y="3357563"/>
            <a:chExt cx="12192000" cy="350043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AD9075-DDF0-4B3A-83BA-DB37E38115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57563"/>
              <a:ext cx="121920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02F2F7-12E6-4930-8DA0-867929FB163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357563"/>
              <a:ext cx="0" cy="350043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097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6"/>
    </mc:Choice>
    <mc:Fallback xmlns="">
      <p:transition spd="slow" advTm="22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6" grpId="0" animBg="1"/>
      <p:bldP spid="35" grpId="0"/>
      <p:bldP spid="36" grpId="0"/>
      <p:bldP spid="41" grpId="0"/>
      <p:bldP spid="42" grpId="0"/>
      <p:bldP spid="43" grpId="0" animBg="1"/>
      <p:bldP spid="54" grpId="0" animBg="1"/>
      <p:bldP spid="55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/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3994DD-E5A1-4FC3-920A-89B50520F6C7}"/>
              </a:ext>
            </a:extLst>
          </p:cNvPr>
          <p:cNvGrpSpPr/>
          <p:nvPr/>
        </p:nvGrpSpPr>
        <p:grpSpPr>
          <a:xfrm>
            <a:off x="362857" y="-18195"/>
            <a:ext cx="5689600" cy="2010318"/>
            <a:chOff x="4238172" y="1944457"/>
            <a:chExt cx="5689600" cy="20103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8F781-E782-46B9-8A05-03EC8B25CA44}"/>
                </a:ext>
              </a:extLst>
            </p:cNvPr>
            <p:cNvSpPr txBox="1"/>
            <p:nvPr/>
          </p:nvSpPr>
          <p:spPr>
            <a:xfrm>
              <a:off x="4607890" y="1944457"/>
              <a:ext cx="3171768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Energy-flux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557E8E-43D6-4393-99F0-846EA817E07E}"/>
                </a:ext>
              </a:extLst>
            </p:cNvPr>
            <p:cNvSpPr/>
            <p:nvPr/>
          </p:nvSpPr>
          <p:spPr>
            <a:xfrm>
              <a:off x="4238172" y="3123777"/>
              <a:ext cx="5689600" cy="830998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239317-2BDA-4A7C-A125-9562823125D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23" y="2731913"/>
              <a:ext cx="218827" cy="391862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/>
              <p:nvPr/>
            </p:nvSpPr>
            <p:spPr>
              <a:xfrm>
                <a:off x="1012371" y="4966764"/>
                <a:ext cx="10167257" cy="180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" y="4966764"/>
                <a:ext cx="10167257" cy="1803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DF1778E-07FE-4E92-A8B3-4EC4F3C29071}"/>
              </a:ext>
            </a:extLst>
          </p:cNvPr>
          <p:cNvSpPr txBox="1"/>
          <p:nvPr/>
        </p:nvSpPr>
        <p:spPr>
          <a:xfrm>
            <a:off x="6769945" y="1556391"/>
            <a:ext cx="5058594" cy="23083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“Energy is conserved”</a:t>
            </a:r>
            <a:endParaRPr lang="en-CA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91FE2-D11C-4E07-995B-87B5368C85A3}"/>
              </a:ext>
            </a:extLst>
          </p:cNvPr>
          <p:cNvSpPr txBox="1"/>
          <p:nvPr/>
        </p:nvSpPr>
        <p:spPr>
          <a:xfrm>
            <a:off x="178991" y="4183317"/>
            <a:ext cx="3171768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800" dirty="0"/>
              <a:t>Divergence: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2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0"/>
    </mc:Choice>
    <mc:Fallback xmlns="">
      <p:transition spd="slow" advTm="1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F1D26D-61A8-483A-89C4-2470931AD47A}"/>
                  </a:ext>
                </a:extLst>
              </p:cNvPr>
              <p:cNvSpPr txBox="1"/>
              <p:nvPr/>
            </p:nvSpPr>
            <p:spPr>
              <a:xfrm>
                <a:off x="630489" y="1718186"/>
                <a:ext cx="4591706" cy="388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GB" sz="9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9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66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6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b="0" i="1" dirty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b="0" i="1" dirty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b="0" i="1" dirty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p>
                                <m: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GB" sz="96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F1D26D-61A8-483A-89C4-2470931AD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9" y="1718186"/>
                <a:ext cx="4591706" cy="3881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31E6CA-8E40-4B85-B952-CDF06D715FE3}"/>
              </a:ext>
            </a:extLst>
          </p:cNvPr>
          <p:cNvSpPr txBox="1"/>
          <p:nvPr/>
        </p:nvSpPr>
        <p:spPr>
          <a:xfrm>
            <a:off x="204148" y="219925"/>
            <a:ext cx="1056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Number-flux 4-vector (Galilean Relativity)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12C625-EFEB-4785-B619-9576480D3176}"/>
              </a:ext>
            </a:extLst>
          </p:cNvPr>
          <p:cNvGrpSpPr/>
          <p:nvPr/>
        </p:nvGrpSpPr>
        <p:grpSpPr>
          <a:xfrm>
            <a:off x="4719485" y="1336247"/>
            <a:ext cx="6343998" cy="1661993"/>
            <a:chOff x="4719485" y="1336247"/>
            <a:chExt cx="6343998" cy="166199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0CADFC-7C36-41EE-91AC-585B8960702F}"/>
                </a:ext>
              </a:extLst>
            </p:cNvPr>
            <p:cNvSpPr txBox="1"/>
            <p:nvPr/>
          </p:nvSpPr>
          <p:spPr>
            <a:xfrm>
              <a:off x="6358349" y="1336247"/>
              <a:ext cx="4705134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400" dirty="0">
                  <a:solidFill>
                    <a:srgbClr val="00B050"/>
                  </a:solidFill>
                </a:rPr>
                <a:t>Number density</a:t>
              </a:r>
              <a:br>
                <a:rPr lang="en-GB" sz="5400" dirty="0">
                  <a:solidFill>
                    <a:srgbClr val="00B050"/>
                  </a:solidFill>
                </a:rPr>
              </a:br>
              <a:r>
                <a:rPr lang="en-GB" sz="4400" dirty="0">
                  <a:solidFill>
                    <a:srgbClr val="00B050"/>
                  </a:solidFill>
                </a:rPr>
                <a:t>(time-flux)</a:t>
              </a:r>
              <a:endParaRPr lang="en-CA" sz="5400" dirty="0">
                <a:solidFill>
                  <a:srgbClr val="00B05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8473DC-0CED-475A-A471-98B0C7820050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>
              <a:off x="4719485" y="2167244"/>
              <a:ext cx="1638864" cy="251491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BFAFAA-577E-4767-A93A-A8BF40B0B121}"/>
              </a:ext>
            </a:extLst>
          </p:cNvPr>
          <p:cNvGrpSpPr/>
          <p:nvPr/>
        </p:nvGrpSpPr>
        <p:grpSpPr>
          <a:xfrm>
            <a:off x="5222195" y="2867793"/>
            <a:ext cx="6016529" cy="3862399"/>
            <a:chOff x="5222195" y="2867793"/>
            <a:chExt cx="6016529" cy="38623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A0C5A4-0454-4845-BDE2-B0DACDCB65A5}"/>
                </a:ext>
              </a:extLst>
            </p:cNvPr>
            <p:cNvSpPr txBox="1"/>
            <p:nvPr/>
          </p:nvSpPr>
          <p:spPr>
            <a:xfrm>
              <a:off x="6358349" y="4298757"/>
              <a:ext cx="4880375" cy="2431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400" dirty="0">
                  <a:solidFill>
                    <a:srgbClr val="FF6600"/>
                  </a:solidFill>
                </a:rPr>
                <a:t>Number current </a:t>
              </a:r>
              <a:br>
                <a:rPr lang="en-GB" sz="5400" dirty="0">
                  <a:solidFill>
                    <a:srgbClr val="FF6600"/>
                  </a:solidFill>
                </a:rPr>
              </a:br>
              <a:r>
                <a:rPr lang="en-GB" sz="5400" dirty="0">
                  <a:solidFill>
                    <a:srgbClr val="FF6600"/>
                  </a:solidFill>
                </a:rPr>
                <a:t>density</a:t>
              </a:r>
              <a:br>
                <a:rPr lang="en-GB" sz="5400" dirty="0">
                  <a:solidFill>
                    <a:srgbClr val="FF6600"/>
                  </a:solidFill>
                </a:rPr>
              </a:br>
              <a:r>
                <a:rPr lang="en-GB" sz="4400" dirty="0">
                  <a:solidFill>
                    <a:srgbClr val="FF6600"/>
                  </a:solidFill>
                </a:rPr>
                <a:t>(space-flux)</a:t>
              </a:r>
              <a:endParaRPr lang="en-CA" sz="5400" dirty="0">
                <a:solidFill>
                  <a:srgbClr val="FF6600"/>
                </a:solidFill>
              </a:endParaRP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F0CBC413-C504-44F6-9F1A-457018EBD5C4}"/>
                </a:ext>
              </a:extLst>
            </p:cNvPr>
            <p:cNvSpPr/>
            <p:nvPr/>
          </p:nvSpPr>
          <p:spPr>
            <a:xfrm>
              <a:off x="5222195" y="2867793"/>
              <a:ext cx="578838" cy="2731777"/>
            </a:xfrm>
            <a:prstGeom prst="rightBrace">
              <a:avLst>
                <a:gd name="adj1" fmla="val 8333"/>
                <a:gd name="adj2" fmla="val 69528"/>
              </a:avLst>
            </a:prstGeom>
            <a:ln w="1016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18AAD-5A14-4F4C-AE13-8F13A8BBED2B}"/>
                  </a:ext>
                </a:extLst>
              </p:cNvPr>
              <p:cNvSpPr txBox="1"/>
              <p:nvPr/>
            </p:nvSpPr>
            <p:spPr>
              <a:xfrm>
                <a:off x="647742" y="2623445"/>
                <a:ext cx="1396151" cy="1749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9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18AAD-5A14-4F4C-AE13-8F13A8BB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2" y="2623445"/>
                <a:ext cx="1396151" cy="1749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DA39CB-4DF1-4CB0-B810-584E1BC778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7280" y="1029600"/>
              <a:ext cx="9766440" cy="327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DA39CB-4DF1-4CB0-B810-584E1BC778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920" y="1020240"/>
                <a:ext cx="9785160" cy="328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71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85"/>
    </mc:Choice>
    <mc:Fallback xmlns="">
      <p:transition spd="slow" advTm="35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/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3994DD-E5A1-4FC3-920A-89B50520F6C7}"/>
              </a:ext>
            </a:extLst>
          </p:cNvPr>
          <p:cNvGrpSpPr/>
          <p:nvPr/>
        </p:nvGrpSpPr>
        <p:grpSpPr>
          <a:xfrm>
            <a:off x="347404" y="55065"/>
            <a:ext cx="5748595" cy="2658839"/>
            <a:chOff x="4238171" y="1295936"/>
            <a:chExt cx="5748595" cy="2658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8F781-E782-46B9-8A05-03EC8B25CA44}"/>
                </a:ext>
              </a:extLst>
            </p:cNvPr>
            <p:cNvSpPr txBox="1"/>
            <p:nvPr/>
          </p:nvSpPr>
          <p:spPr>
            <a:xfrm>
              <a:off x="4238171" y="1295936"/>
              <a:ext cx="4769277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x-momentum-flux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557E8E-43D6-4393-99F0-846EA817E07E}"/>
                </a:ext>
              </a:extLst>
            </p:cNvPr>
            <p:cNvSpPr/>
            <p:nvPr/>
          </p:nvSpPr>
          <p:spPr>
            <a:xfrm>
              <a:off x="4238171" y="3123777"/>
              <a:ext cx="5748595" cy="830998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239317-2BDA-4A7C-A125-9562823125D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993" y="2126933"/>
              <a:ext cx="238540" cy="996844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/>
              <p:nvPr/>
            </p:nvSpPr>
            <p:spPr>
              <a:xfrm>
                <a:off x="781879" y="4864138"/>
                <a:ext cx="10628242" cy="180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9" y="4864138"/>
                <a:ext cx="10628242" cy="1803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FA9FCE-08D9-4D06-91DC-54E74FCA747E}"/>
              </a:ext>
            </a:extLst>
          </p:cNvPr>
          <p:cNvSpPr txBox="1"/>
          <p:nvPr/>
        </p:nvSpPr>
        <p:spPr>
          <a:xfrm>
            <a:off x="6599583" y="1556391"/>
            <a:ext cx="5399318" cy="21236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“x-momentum is conserved”</a:t>
            </a:r>
            <a:endParaRPr lang="en-CA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844FF-0851-47B8-918F-49349B443F14}"/>
              </a:ext>
            </a:extLst>
          </p:cNvPr>
          <p:cNvSpPr txBox="1"/>
          <p:nvPr/>
        </p:nvSpPr>
        <p:spPr>
          <a:xfrm>
            <a:off x="178991" y="4183317"/>
            <a:ext cx="3171768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800" dirty="0"/>
              <a:t>Divergence: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35">
        <p:fade/>
      </p:transition>
    </mc:Choice>
    <mc:Fallback xmlns="">
      <p:transition spd="med" advTm="118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ABB720-DD8B-4618-B5A8-FBABFA4D4CEA}"/>
              </a:ext>
            </a:extLst>
          </p:cNvPr>
          <p:cNvGrpSpPr/>
          <p:nvPr/>
        </p:nvGrpSpPr>
        <p:grpSpPr>
          <a:xfrm>
            <a:off x="6500419" y="2787432"/>
            <a:ext cx="2293102" cy="2293102"/>
            <a:chOff x="6902643" y="201940"/>
            <a:chExt cx="1785233" cy="17852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2B2101-7C69-4E09-A7A5-33E8BA183DD5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6BE82F-86DF-4300-AFE1-AE27089D2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98FB6C-F5E6-4B70-9CE0-760E571CFC65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C457D8-2DA2-4571-AC32-5C52F280C8D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E9696B-08EF-43B4-80A7-0ECD94C1A774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D0EADF-E38E-439B-9447-91ECAA718794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4A794-9C0C-4AFB-A441-31058275A756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2AD58F-AEF3-438D-BD2B-E4E1942E40E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F80671D-91FB-4E8D-B38A-96C7B7413524}"/>
              </a:ext>
            </a:extLst>
          </p:cNvPr>
          <p:cNvSpPr/>
          <p:nvPr/>
        </p:nvSpPr>
        <p:spPr>
          <a:xfrm>
            <a:off x="7587882" y="3879883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D1AD4F-38F4-4BBE-9F33-BC7362417E42}"/>
              </a:ext>
            </a:extLst>
          </p:cNvPr>
          <p:cNvGrpSpPr/>
          <p:nvPr/>
        </p:nvGrpSpPr>
        <p:grpSpPr>
          <a:xfrm>
            <a:off x="54113" y="2529685"/>
            <a:ext cx="2818574" cy="2818574"/>
            <a:chOff x="6902643" y="201940"/>
            <a:chExt cx="1785233" cy="17852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F78713B-D59F-42C1-89F7-435194DC0DB6}"/>
                </a:ext>
              </a:extLst>
            </p:cNvPr>
            <p:cNvCxnSpPr/>
            <p:nvPr/>
          </p:nvCxnSpPr>
          <p:spPr>
            <a:xfrm>
              <a:off x="7795260" y="201940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F11150B-BF9E-417F-BC71-60D2D0BF8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5260" y="1442729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D4D87A-0D54-4703-BA93-AE9CF1F0BF3D}"/>
                </a:ext>
              </a:extLst>
            </p:cNvPr>
            <p:cNvCxnSpPr/>
            <p:nvPr/>
          </p:nvCxnSpPr>
          <p:spPr>
            <a:xfrm rot="5400000">
              <a:off x="8415654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C00529-FBA6-4B54-BDE1-95BBB7E4319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174865" y="828962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87DA74-4A55-4FB6-8AA1-490860B6D957}"/>
                </a:ext>
              </a:extLst>
            </p:cNvPr>
            <p:cNvCxnSpPr/>
            <p:nvPr/>
          </p:nvCxnSpPr>
          <p:spPr>
            <a:xfrm rot="18900000">
              <a:off x="7356575" y="390276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62B70F-4585-4AC3-A73D-D101EED90952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8233946" y="1267647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3DD0FF9-1499-4579-B5B3-97EAB9B30FFA}"/>
                </a:ext>
              </a:extLst>
            </p:cNvPr>
            <p:cNvCxnSpPr/>
            <p:nvPr/>
          </p:nvCxnSpPr>
          <p:spPr>
            <a:xfrm rot="2700000">
              <a:off x="8238631" y="394963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6E487BA-6971-4D96-8D43-2CDC660CFF4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7361261" y="1272334"/>
              <a:ext cx="0" cy="544444"/>
            </a:xfrm>
            <a:prstGeom prst="straightConnector1">
              <a:avLst/>
            </a:prstGeom>
            <a:ln w="762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1513A9-E2F2-4808-9A77-1B6F32790B79}"/>
              </a:ext>
            </a:extLst>
          </p:cNvPr>
          <p:cNvSpPr/>
          <p:nvPr/>
        </p:nvSpPr>
        <p:spPr>
          <a:xfrm>
            <a:off x="556152" y="3357639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EFFC35-B60C-4D41-9D14-06D70F72C31E}"/>
              </a:ext>
            </a:extLst>
          </p:cNvPr>
          <p:cNvSpPr/>
          <p:nvPr/>
        </p:nvSpPr>
        <p:spPr>
          <a:xfrm>
            <a:off x="1418174" y="3891214"/>
            <a:ext cx="118178" cy="118178"/>
          </a:xfrm>
          <a:prstGeom prst="ellipse">
            <a:avLst/>
          </a:prstGeom>
          <a:solidFill>
            <a:srgbClr val="FF3399"/>
          </a:solidFill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33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/>
              <p:nvPr/>
            </p:nvSpPr>
            <p:spPr>
              <a:xfrm>
                <a:off x="2850160" y="2787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6C35B7-AA40-40EA-82E8-D9C563DD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60" y="2787432"/>
                <a:ext cx="3137691" cy="1005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/>
              <p:nvPr/>
            </p:nvSpPr>
            <p:spPr>
              <a:xfrm>
                <a:off x="3073724" y="3879883"/>
                <a:ext cx="2751965" cy="139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15C50B-18E5-43E1-98CE-50E2C64D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24" y="3879883"/>
                <a:ext cx="2751965" cy="1399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/>
              <p:nvPr/>
            </p:nvSpPr>
            <p:spPr>
              <a:xfrm>
                <a:off x="9049747" y="2787432"/>
                <a:ext cx="3137691" cy="100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812251-21B2-4B47-9331-546317F1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47" y="2787432"/>
                <a:ext cx="3137691" cy="1005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/>
              <p:nvPr/>
            </p:nvSpPr>
            <p:spPr>
              <a:xfrm>
                <a:off x="9273311" y="3879883"/>
                <a:ext cx="2751963" cy="1399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9DFED0-7567-4D7C-8D4B-688A4328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11" y="3879883"/>
                <a:ext cx="2751963" cy="1399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E2C3463D-A87B-4515-B491-27483E7AFCA9}"/>
              </a:ext>
            </a:extLst>
          </p:cNvPr>
          <p:cNvSpPr/>
          <p:nvPr/>
        </p:nvSpPr>
        <p:spPr>
          <a:xfrm>
            <a:off x="1067298" y="2926226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9A9E3E-839D-44B3-8304-159E3747FA99}"/>
              </a:ext>
            </a:extLst>
          </p:cNvPr>
          <p:cNvCxnSpPr>
            <a:cxnSpLocks/>
          </p:cNvCxnSpPr>
          <p:nvPr/>
        </p:nvCxnSpPr>
        <p:spPr>
          <a:xfrm flipH="1">
            <a:off x="2031946" y="4394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BD5C72-F273-48AE-982B-909962258AA9}"/>
              </a:ext>
            </a:extLst>
          </p:cNvPr>
          <p:cNvCxnSpPr>
            <a:cxnSpLocks/>
          </p:cNvCxnSpPr>
          <p:nvPr/>
        </p:nvCxnSpPr>
        <p:spPr>
          <a:xfrm flipH="1">
            <a:off x="552398" y="4394512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868ECA-3334-447B-B77D-40AFAB944DDE}"/>
              </a:ext>
            </a:extLst>
          </p:cNvPr>
          <p:cNvCxnSpPr>
            <a:cxnSpLocks/>
          </p:cNvCxnSpPr>
          <p:nvPr/>
        </p:nvCxnSpPr>
        <p:spPr>
          <a:xfrm flipH="1">
            <a:off x="2024438" y="292622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893DD1-E1AE-4FCD-B3FE-F4029A9AF60C}"/>
              </a:ext>
            </a:extLst>
          </p:cNvPr>
          <p:cNvCxnSpPr>
            <a:cxnSpLocks/>
          </p:cNvCxnSpPr>
          <p:nvPr/>
        </p:nvCxnSpPr>
        <p:spPr>
          <a:xfrm flipH="1">
            <a:off x="547837" y="2925448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6C1A63B-6A28-44F1-BCFE-B5697B1208A6}"/>
              </a:ext>
            </a:extLst>
          </p:cNvPr>
          <p:cNvSpPr/>
          <p:nvPr/>
        </p:nvSpPr>
        <p:spPr>
          <a:xfrm>
            <a:off x="6673939" y="3391667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C975A8-7BA7-44CF-8A0C-53D20BF5C85B}"/>
              </a:ext>
            </a:extLst>
          </p:cNvPr>
          <p:cNvSpPr/>
          <p:nvPr/>
        </p:nvSpPr>
        <p:spPr>
          <a:xfrm>
            <a:off x="7185085" y="2960254"/>
            <a:ext cx="1468286" cy="14682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F2DABC-8F8F-4204-B67C-DAF4805BF875}"/>
              </a:ext>
            </a:extLst>
          </p:cNvPr>
          <p:cNvCxnSpPr>
            <a:cxnSpLocks/>
          </p:cNvCxnSpPr>
          <p:nvPr/>
        </p:nvCxnSpPr>
        <p:spPr>
          <a:xfrm flipH="1">
            <a:off x="8149733" y="4428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D26A71-2205-48EC-8DAD-502173BAE4CA}"/>
              </a:ext>
            </a:extLst>
          </p:cNvPr>
          <p:cNvCxnSpPr>
            <a:cxnSpLocks/>
          </p:cNvCxnSpPr>
          <p:nvPr/>
        </p:nvCxnSpPr>
        <p:spPr>
          <a:xfrm flipH="1">
            <a:off x="6670185" y="4428540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D24030-D7E8-487B-B84B-648D961B3C6B}"/>
              </a:ext>
            </a:extLst>
          </p:cNvPr>
          <p:cNvCxnSpPr>
            <a:cxnSpLocks/>
          </p:cNvCxnSpPr>
          <p:nvPr/>
        </p:nvCxnSpPr>
        <p:spPr>
          <a:xfrm flipH="1">
            <a:off x="8142225" y="2960254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10760D-DE27-4FEE-848A-F16D8EEE9386}"/>
              </a:ext>
            </a:extLst>
          </p:cNvPr>
          <p:cNvCxnSpPr>
            <a:cxnSpLocks/>
          </p:cNvCxnSpPr>
          <p:nvPr/>
        </p:nvCxnSpPr>
        <p:spPr>
          <a:xfrm flipH="1">
            <a:off x="6665624" y="2959476"/>
            <a:ext cx="511146" cy="431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617821-F43A-4833-B350-F858938CFE8B}"/>
                  </a:ext>
                </a:extLst>
              </p:cNvPr>
              <p:cNvSpPr txBox="1"/>
              <p:nvPr/>
            </p:nvSpPr>
            <p:spPr>
              <a:xfrm>
                <a:off x="781879" y="132413"/>
                <a:ext cx="10628242" cy="180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617821-F43A-4833-B350-F858938CF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9" y="132413"/>
                <a:ext cx="10628242" cy="18031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C383FF-773D-4891-B430-64E5D1039023}"/>
                  </a:ext>
                </a:extLst>
              </p:cNvPr>
              <p:cNvSpPr txBox="1"/>
              <p:nvPr/>
            </p:nvSpPr>
            <p:spPr>
              <a:xfrm>
                <a:off x="190337" y="5279177"/>
                <a:ext cx="2455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4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C383FF-773D-4891-B430-64E5D1039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37" y="5279177"/>
                <a:ext cx="245567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763E7B-A304-4A76-95E7-ACC37AECDACD}"/>
                  </a:ext>
                </a:extLst>
              </p:cNvPr>
              <p:cNvSpPr txBox="1"/>
              <p:nvPr/>
            </p:nvSpPr>
            <p:spPr>
              <a:xfrm>
                <a:off x="6419134" y="5286577"/>
                <a:ext cx="2455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4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763E7B-A304-4A76-95E7-ACC37AEC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34" y="5286577"/>
                <a:ext cx="24556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04BC9B-62E0-4268-B7CA-92C7D6026C86}"/>
              </a:ext>
            </a:extLst>
          </p:cNvPr>
          <p:cNvCxnSpPr>
            <a:cxnSpLocks/>
          </p:cNvCxnSpPr>
          <p:nvPr/>
        </p:nvCxnSpPr>
        <p:spPr>
          <a:xfrm>
            <a:off x="6096000" y="2119086"/>
            <a:ext cx="0" cy="454297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8684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9"/>
    </mc:Choice>
    <mc:Fallback xmlns="">
      <p:transition spd="slow" advTm="1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26" grpId="0" animBg="1"/>
      <p:bldP spid="35" grpId="0"/>
      <p:bldP spid="36" grpId="0"/>
      <p:bldP spid="41" grpId="0"/>
      <p:bldP spid="42" grpId="0"/>
      <p:bldP spid="43" grpId="0" animBg="1"/>
      <p:bldP spid="54" grpId="0" animBg="1"/>
      <p:bldP spid="55" grpId="0" animBg="1"/>
      <p:bldP spid="50" grpId="0"/>
      <p:bldP spid="5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/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BE2DB3-EB4A-42A0-AFF6-73EF12BE6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1" y="1161125"/>
                <a:ext cx="6390366" cy="2848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63994DD-E5A1-4FC3-920A-89B50520F6C7}"/>
              </a:ext>
            </a:extLst>
          </p:cNvPr>
          <p:cNvGrpSpPr/>
          <p:nvPr/>
        </p:nvGrpSpPr>
        <p:grpSpPr>
          <a:xfrm>
            <a:off x="347404" y="55065"/>
            <a:ext cx="5748595" cy="3217584"/>
            <a:chOff x="4238171" y="1295936"/>
            <a:chExt cx="5748595" cy="32175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8F781-E782-46B9-8A05-03EC8B25CA44}"/>
                </a:ext>
              </a:extLst>
            </p:cNvPr>
            <p:cNvSpPr txBox="1"/>
            <p:nvPr/>
          </p:nvSpPr>
          <p:spPr>
            <a:xfrm>
              <a:off x="4238171" y="1295936"/>
              <a:ext cx="4769277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y-momentum-flux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557E8E-43D6-4393-99F0-846EA817E07E}"/>
                </a:ext>
              </a:extLst>
            </p:cNvPr>
            <p:cNvSpPr/>
            <p:nvPr/>
          </p:nvSpPr>
          <p:spPr>
            <a:xfrm>
              <a:off x="4238171" y="3911500"/>
              <a:ext cx="5748595" cy="60202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239317-2BDA-4A7C-A125-9562823125D8}"/>
                </a:ext>
              </a:extLst>
            </p:cNvPr>
            <p:cNvCxnSpPr>
              <a:cxnSpLocks/>
            </p:cNvCxnSpPr>
            <p:nvPr/>
          </p:nvCxnSpPr>
          <p:spPr>
            <a:xfrm>
              <a:off x="5168024" y="2126933"/>
              <a:ext cx="130629" cy="1826611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/>
              <p:nvPr/>
            </p:nvSpPr>
            <p:spPr>
              <a:xfrm>
                <a:off x="2071913" y="4197637"/>
                <a:ext cx="8048172" cy="258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6FE82-A5EA-46A8-9F6D-B39752FC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13" y="4197637"/>
                <a:ext cx="8048172" cy="2580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FA9FCE-08D9-4D06-91DC-54E74FCA747E}"/>
              </a:ext>
            </a:extLst>
          </p:cNvPr>
          <p:cNvSpPr txBox="1"/>
          <p:nvPr/>
        </p:nvSpPr>
        <p:spPr>
          <a:xfrm>
            <a:off x="6458857" y="1615672"/>
            <a:ext cx="560251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“y/z-momentum are conserved”</a:t>
            </a:r>
            <a:endParaRPr lang="en-CA" sz="6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FB98D9-0857-4BD1-AE99-3DE75DD2BD25}"/>
              </a:ext>
            </a:extLst>
          </p:cNvPr>
          <p:cNvGrpSpPr/>
          <p:nvPr/>
        </p:nvGrpSpPr>
        <p:grpSpPr>
          <a:xfrm>
            <a:off x="347405" y="80041"/>
            <a:ext cx="9798476" cy="3911065"/>
            <a:chOff x="347405" y="80041"/>
            <a:chExt cx="9798476" cy="39110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BF24B5-D522-417A-835F-56921EACABAC}"/>
                </a:ext>
              </a:extLst>
            </p:cNvPr>
            <p:cNvSpPr txBox="1"/>
            <p:nvPr/>
          </p:nvSpPr>
          <p:spPr>
            <a:xfrm>
              <a:off x="5376604" y="80041"/>
              <a:ext cx="4769277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FF6600"/>
                  </a:solidFill>
                </a:rPr>
                <a:t>z-momentum-flux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629BC6-BFA2-4267-BCEF-2D914A80B001}"/>
                </a:ext>
              </a:extLst>
            </p:cNvPr>
            <p:cNvSpPr/>
            <p:nvPr/>
          </p:nvSpPr>
          <p:spPr>
            <a:xfrm>
              <a:off x="347405" y="3389086"/>
              <a:ext cx="5748595" cy="602020"/>
            </a:xfrm>
            <a:prstGeom prst="rect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36A9647-9887-414D-8792-1CE5F515C7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2457" y="725714"/>
              <a:ext cx="457200" cy="2679335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018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1"/>
    </mc:Choice>
    <mc:Fallback xmlns="">
      <p:transition spd="slow" advTm="1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112D08-16DD-4A08-874D-601CCE384212}"/>
                  </a:ext>
                </a:extLst>
              </p:cNvPr>
              <p:cNvSpPr txBox="1"/>
              <p:nvPr/>
            </p:nvSpPr>
            <p:spPr>
              <a:xfrm>
                <a:off x="373740" y="-58739"/>
                <a:ext cx="7580086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112D08-16DD-4A08-874D-601CCE384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0" y="-58739"/>
                <a:ext cx="7580086" cy="1336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A4AA44-0424-488B-A02C-DB0AA9913146}"/>
                  </a:ext>
                </a:extLst>
              </p:cNvPr>
              <p:cNvSpPr txBox="1"/>
              <p:nvPr/>
            </p:nvSpPr>
            <p:spPr>
              <a:xfrm>
                <a:off x="199570" y="1370907"/>
                <a:ext cx="7928429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A4AA44-0424-488B-A02C-DB0AA991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0" y="1370907"/>
                <a:ext cx="7928429" cy="1336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37F810-9AAC-4372-A670-BDB81F40A487}"/>
                  </a:ext>
                </a:extLst>
              </p:cNvPr>
              <p:cNvSpPr txBox="1"/>
              <p:nvPr/>
            </p:nvSpPr>
            <p:spPr>
              <a:xfrm>
                <a:off x="126998" y="2800553"/>
                <a:ext cx="8073572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37F810-9AAC-4372-A670-BDB81F40A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98" y="2800553"/>
                <a:ext cx="8073572" cy="1336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6F1B5-D9E5-40B6-B757-683FB76D027B}"/>
                  </a:ext>
                </a:extLst>
              </p:cNvPr>
              <p:cNvSpPr txBox="1"/>
              <p:nvPr/>
            </p:nvSpPr>
            <p:spPr>
              <a:xfrm>
                <a:off x="199569" y="4230199"/>
                <a:ext cx="7928429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E6F1B5-D9E5-40B6-B757-683FB76D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69" y="4230199"/>
                <a:ext cx="7928429" cy="1336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E77DA8-94A4-488C-9929-263CE1B52FF7}"/>
                  </a:ext>
                </a:extLst>
              </p:cNvPr>
              <p:cNvSpPr txBox="1"/>
              <p:nvPr/>
            </p:nvSpPr>
            <p:spPr>
              <a:xfrm>
                <a:off x="8363859" y="173489"/>
                <a:ext cx="3624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E77DA8-94A4-488C-9929-263CE1B52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9" y="173489"/>
                <a:ext cx="362494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2A867-A6CF-4397-A9CA-F9BD62A7B863}"/>
                  </a:ext>
                </a:extLst>
              </p:cNvPr>
              <p:cNvSpPr txBox="1"/>
              <p:nvPr/>
            </p:nvSpPr>
            <p:spPr>
              <a:xfrm>
                <a:off x="8363859" y="1623572"/>
                <a:ext cx="3624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2A867-A6CF-4397-A9CA-F9BD62A7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9" y="1623572"/>
                <a:ext cx="362494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AAA57F-566C-4259-9F8E-269ADC934C03}"/>
                  </a:ext>
                </a:extLst>
              </p:cNvPr>
              <p:cNvSpPr txBox="1"/>
              <p:nvPr/>
            </p:nvSpPr>
            <p:spPr>
              <a:xfrm>
                <a:off x="8363859" y="3073655"/>
                <a:ext cx="3624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AAA57F-566C-4259-9F8E-269ADC93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9" y="3073655"/>
                <a:ext cx="3624942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4EB3B-67A9-4892-B18B-EF819E62A11E}"/>
                  </a:ext>
                </a:extLst>
              </p:cNvPr>
              <p:cNvSpPr txBox="1"/>
              <p:nvPr/>
            </p:nvSpPr>
            <p:spPr>
              <a:xfrm>
                <a:off x="8363859" y="4523738"/>
                <a:ext cx="3624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44EB3B-67A9-4892-B18B-EF819E62A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59" y="4523738"/>
                <a:ext cx="362494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648833D-8EAC-42F2-9F83-E269DD76C066}"/>
              </a:ext>
            </a:extLst>
          </p:cNvPr>
          <p:cNvGrpSpPr/>
          <p:nvPr/>
        </p:nvGrpSpPr>
        <p:grpSpPr>
          <a:xfrm>
            <a:off x="8118433" y="4971464"/>
            <a:ext cx="3870368" cy="1713047"/>
            <a:chOff x="8118433" y="4971464"/>
            <a:chExt cx="3870368" cy="17130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5874D35-602F-4B57-84C1-43106219A1F2}"/>
                    </a:ext>
                  </a:extLst>
                </p:cNvPr>
                <p:cNvSpPr txBox="1"/>
                <p:nvPr/>
              </p:nvSpPr>
              <p:spPr>
                <a:xfrm>
                  <a:off x="8654147" y="5761181"/>
                  <a:ext cx="3334654" cy="92333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5400" b="0" dirty="0">
                      <a:solidFill>
                        <a:schemeClr val="tx1"/>
                      </a:solidFill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5874D35-602F-4B57-84C1-43106219A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147" y="5761181"/>
                  <a:ext cx="3334654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CC506FF-4CB7-4316-BF4E-97F93547601F}"/>
                </a:ext>
              </a:extLst>
            </p:cNvPr>
            <p:cNvSpPr/>
            <p:nvPr/>
          </p:nvSpPr>
          <p:spPr>
            <a:xfrm rot="18106427" flipH="1">
              <a:off x="8118433" y="4971464"/>
              <a:ext cx="1441534" cy="1441534"/>
            </a:xfrm>
            <a:prstGeom prst="arc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138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6"/>
    </mc:Choice>
    <mc:Fallback xmlns="">
      <p:transition spd="slow" advTm="11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AEBE56-A687-4B00-9270-D996BB17AC13}"/>
                  </a:ext>
                </a:extLst>
              </p:cNvPr>
              <p:cNvSpPr txBox="1"/>
              <p:nvPr/>
            </p:nvSpPr>
            <p:spPr>
              <a:xfrm>
                <a:off x="743863" y="1464949"/>
                <a:ext cx="461190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72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AEBE56-A687-4B00-9270-D996BB17A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63" y="1464949"/>
                <a:ext cx="461190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B6ACBA-AAF3-453B-8776-067391E62E7B}"/>
                  </a:ext>
                </a:extLst>
              </p:cNvPr>
              <p:cNvSpPr txBox="1"/>
              <p:nvPr/>
            </p:nvSpPr>
            <p:spPr>
              <a:xfrm>
                <a:off x="5618848" y="1403393"/>
                <a:ext cx="6457038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⇒  </m:t>
                    </m:r>
                    <m:r>
                      <m:rPr>
                        <m:sty m:val="p"/>
                      </m:rPr>
                      <a:rPr lang="en-GB" sz="80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8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B6ACBA-AAF3-453B-8776-067391E6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848" y="1403393"/>
                <a:ext cx="6457038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B4F6E9-C1A3-4C46-AB5A-7E8CD43B2A16}"/>
              </a:ext>
            </a:extLst>
          </p:cNvPr>
          <p:cNvSpPr txBox="1"/>
          <p:nvPr/>
        </p:nvSpPr>
        <p:spPr>
          <a:xfrm>
            <a:off x="86147" y="87084"/>
            <a:ext cx="7548367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6000" dirty="0"/>
              <a:t>Divergence of a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E251-031B-47C8-A415-A16445D3E6E6}"/>
                  </a:ext>
                </a:extLst>
              </p:cNvPr>
              <p:cNvSpPr txBox="1"/>
              <p:nvPr/>
            </p:nvSpPr>
            <p:spPr>
              <a:xfrm>
                <a:off x="5355771" y="3617686"/>
                <a:ext cx="6390366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49E251-031B-47C8-A415-A16445D3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3617686"/>
                <a:ext cx="6390366" cy="2848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2AEF89F-C448-4A25-9806-FFF688F8056D}"/>
              </a:ext>
            </a:extLst>
          </p:cNvPr>
          <p:cNvSpPr/>
          <p:nvPr/>
        </p:nvSpPr>
        <p:spPr>
          <a:xfrm>
            <a:off x="5634684" y="4339467"/>
            <a:ext cx="5748595" cy="83099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98628-C498-4F44-B2B0-B5B37EAEB63F}"/>
              </a:ext>
            </a:extLst>
          </p:cNvPr>
          <p:cNvSpPr txBox="1"/>
          <p:nvPr/>
        </p:nvSpPr>
        <p:spPr>
          <a:xfrm>
            <a:off x="608661" y="3877803"/>
            <a:ext cx="4050425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Divergence of each </a:t>
            </a:r>
            <a:r>
              <a:rPr lang="en-CA" sz="5400" dirty="0">
                <a:solidFill>
                  <a:srgbClr val="FF3399"/>
                </a:solidFill>
              </a:rPr>
              <a:t>row </a:t>
            </a:r>
            <a:r>
              <a:rPr lang="en-CA" sz="5400" dirty="0"/>
              <a:t>= 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7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6"/>
    </mc:Choice>
    <mc:Fallback xmlns="">
      <p:transition spd="slow" advTm="2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32F65B-A241-4CC0-99E0-F3CA90059AD1}"/>
                  </a:ext>
                </a:extLst>
              </p:cNvPr>
              <p:cNvSpPr txBox="1"/>
              <p:nvPr/>
            </p:nvSpPr>
            <p:spPr>
              <a:xfrm>
                <a:off x="617680" y="1321856"/>
                <a:ext cx="4178470" cy="1064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94C8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000" dirty="0"/>
                  <a:t>   </a:t>
                </a:r>
                <a:r>
                  <a:rPr lang="en-GB" sz="40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32F65B-A241-4CC0-99E0-F3CA90059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80" y="1321856"/>
                <a:ext cx="4178470" cy="1064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0C1E1D-0954-46E3-9D2E-0F49E1F23707}"/>
              </a:ext>
            </a:extLst>
          </p:cNvPr>
          <p:cNvSpPr txBox="1"/>
          <p:nvPr/>
        </p:nvSpPr>
        <p:spPr>
          <a:xfrm>
            <a:off x="188687" y="152331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u="sng" dirty="0"/>
              <a:t>For now</a:t>
            </a:r>
            <a:r>
              <a:rPr lang="en-GB" sz="3600" b="0" dirty="0"/>
              <a:t>: assume </a:t>
            </a:r>
            <a:r>
              <a:rPr lang="en-GB" sz="3600" b="0" dirty="0">
                <a:solidFill>
                  <a:srgbClr val="FF0000"/>
                </a:solidFill>
              </a:rPr>
              <a:t>special relativity</a:t>
            </a:r>
          </a:p>
          <a:p>
            <a:r>
              <a:rPr lang="en-GB" sz="3600" dirty="0"/>
              <a:t>                </a:t>
            </a:r>
            <a:r>
              <a:rPr lang="en-GB" sz="3600" b="0" dirty="0"/>
              <a:t>with </a:t>
            </a:r>
            <a:r>
              <a:rPr lang="en-GB" sz="3600" b="0" dirty="0">
                <a:solidFill>
                  <a:srgbClr val="0070C0"/>
                </a:solidFill>
              </a:rPr>
              <a:t>cartesian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64F08-357A-4A90-A34B-375EE46C8478}"/>
                  </a:ext>
                </a:extLst>
              </p:cNvPr>
              <p:cNvSpPr txBox="1"/>
              <p:nvPr/>
            </p:nvSpPr>
            <p:spPr>
              <a:xfrm>
                <a:off x="7634516" y="228532"/>
                <a:ext cx="395876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64F08-357A-4A90-A34B-375EE46C8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516" y="228532"/>
                <a:ext cx="395876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8E7B18-789F-44DD-9815-49E98EF0483A}"/>
              </a:ext>
            </a:extLst>
          </p:cNvPr>
          <p:cNvCxnSpPr>
            <a:cxnSpLocks/>
          </p:cNvCxnSpPr>
          <p:nvPr/>
        </p:nvCxnSpPr>
        <p:spPr>
          <a:xfrm>
            <a:off x="0" y="256858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F25F67-D51F-4A7E-891D-6BF780B3B6FF}"/>
              </a:ext>
            </a:extLst>
          </p:cNvPr>
          <p:cNvSpPr txBox="1"/>
          <p:nvPr/>
        </p:nvSpPr>
        <p:spPr>
          <a:xfrm>
            <a:off x="188687" y="2776242"/>
            <a:ext cx="5036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All coordinate systems:</a:t>
            </a:r>
            <a:endParaRPr lang="en-GB" sz="4000" b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657CF9-606A-42C8-810F-F544DD136F8C}"/>
                  </a:ext>
                </a:extLst>
              </p:cNvPr>
              <p:cNvSpPr txBox="1"/>
              <p:nvPr/>
            </p:nvSpPr>
            <p:spPr>
              <a:xfrm>
                <a:off x="6215747" y="2743579"/>
                <a:ext cx="5787566" cy="10409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5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54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657CF9-606A-42C8-810F-F544DD13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47" y="2743579"/>
                <a:ext cx="5787566" cy="104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AEAB5-FEB5-4FE3-B81F-0FE04F806339}"/>
                  </a:ext>
                </a:extLst>
              </p:cNvPr>
              <p:cNvSpPr txBox="1"/>
              <p:nvPr/>
            </p:nvSpPr>
            <p:spPr>
              <a:xfrm>
                <a:off x="90712" y="3569869"/>
                <a:ext cx="11771084" cy="34225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GB" sz="4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sub>
                    </m:sSub>
                    <m:d>
                      <m:d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GB" sz="4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4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42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36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𝜇𝛼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36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6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4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4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3AEAB5-FEB5-4FE3-B81F-0FE04F806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2" y="3569869"/>
                <a:ext cx="11771084" cy="3422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24AF28-365B-4783-A50A-3BB7562A0D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000" y="2308680"/>
              <a:ext cx="11495880" cy="29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24AF28-365B-4783-A50A-3BB7562A0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40" y="2299320"/>
                <a:ext cx="11514600" cy="293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50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55"/>
    </mc:Choice>
    <mc:Fallback xmlns="">
      <p:transition spd="slow" advTm="4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 animBg="1"/>
      <p:bldP spid="1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C7DFBB-69CA-4336-B0B9-26724D7A6980}"/>
              </a:ext>
            </a:extLst>
          </p:cNvPr>
          <p:cNvGrpSpPr/>
          <p:nvPr/>
        </p:nvGrpSpPr>
        <p:grpSpPr>
          <a:xfrm>
            <a:off x="2723480" y="-20595"/>
            <a:ext cx="15067640" cy="13541830"/>
            <a:chOff x="387570" y="-3067663"/>
            <a:chExt cx="17595627" cy="15813823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9C0AA15-8F40-4E98-AE03-D2794F9683A8}"/>
                </a:ext>
              </a:extLst>
            </p:cNvPr>
            <p:cNvGrpSpPr/>
            <p:nvPr/>
          </p:nvGrpSpPr>
          <p:grpSpPr>
            <a:xfrm>
              <a:off x="4197449" y="-3067663"/>
              <a:ext cx="10196977" cy="15813823"/>
              <a:chOff x="4790353" y="-655252"/>
              <a:chExt cx="9192288" cy="9807749"/>
            </a:xfrm>
          </p:grpSpPr>
          <p:sp>
            <p:nvSpPr>
              <p:cNvPr id="71" name="Partial Circle 70">
                <a:extLst>
                  <a:ext uri="{FF2B5EF4-FFF2-40B4-BE49-F238E27FC236}">
                    <a16:creationId xmlns:a16="http://schemas.microsoft.com/office/drawing/2014/main" id="{0480166B-3AC6-466F-ABD8-D18245FA37F9}"/>
                  </a:ext>
                </a:extLst>
              </p:cNvPr>
              <p:cNvSpPr/>
              <p:nvPr/>
            </p:nvSpPr>
            <p:spPr>
              <a:xfrm rot="16200000">
                <a:off x="5671982" y="2199312"/>
                <a:ext cx="7185076" cy="6721294"/>
              </a:xfrm>
              <a:prstGeom prst="pie">
                <a:avLst>
                  <a:gd name="adj1" fmla="val 18435237"/>
                  <a:gd name="adj2" fmla="val 3202303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6000">
                    <a:srgbClr val="FFFF00"/>
                  </a:gs>
                  <a:gs pos="68000">
                    <a:srgbClr val="FFC000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2">
                <a:extLst>
                  <a:ext uri="{FF2B5EF4-FFF2-40B4-BE49-F238E27FC236}">
                    <a16:creationId xmlns:a16="http://schemas.microsoft.com/office/drawing/2014/main" id="{34ADA5BB-8BC8-4BCA-8B1E-20FE8C57D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2531" y="-286917"/>
                <a:ext cx="7183973" cy="7431834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33B0EB7-87CB-4E90-B76D-A2F53C43D34C}"/>
                  </a:ext>
                </a:extLst>
              </p:cNvPr>
              <p:cNvSpPr/>
              <p:nvPr/>
            </p:nvSpPr>
            <p:spPr>
              <a:xfrm rot="16200000">
                <a:off x="7996114" y="2064472"/>
                <a:ext cx="2536808" cy="6990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D772098-CC3B-48A1-9110-65726BA9AD6B}"/>
                  </a:ext>
                </a:extLst>
              </p:cNvPr>
              <p:cNvSpPr/>
              <p:nvPr/>
            </p:nvSpPr>
            <p:spPr>
              <a:xfrm rot="2389698">
                <a:off x="4911652" y="3740699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4D0C9E2-C892-4419-8E0D-944E49883B10}"/>
                  </a:ext>
                </a:extLst>
              </p:cNvPr>
              <p:cNvSpPr/>
              <p:nvPr/>
            </p:nvSpPr>
            <p:spPr>
              <a:xfrm rot="19256114">
                <a:off x="10104383" y="3905694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E23CE09-0B0D-4E00-9733-23A4E13A27A5}"/>
                  </a:ext>
                </a:extLst>
              </p:cNvPr>
              <p:cNvSpPr/>
              <p:nvPr/>
            </p:nvSpPr>
            <p:spPr>
              <a:xfrm>
                <a:off x="5080809" y="5028610"/>
                <a:ext cx="7968441" cy="23075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6B66872C-E2A9-4146-A3C5-A71FA19B1C86}"/>
                  </a:ext>
                </a:extLst>
              </p:cNvPr>
              <p:cNvSpPr/>
              <p:nvPr/>
            </p:nvSpPr>
            <p:spPr>
              <a:xfrm>
                <a:off x="6129421" y="1820937"/>
                <a:ext cx="6388366" cy="6388366"/>
              </a:xfrm>
              <a:prstGeom prst="arc">
                <a:avLst>
                  <a:gd name="adj1" fmla="val 10880246"/>
                  <a:gd name="adj2" fmla="val 0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6ADCDFC6-7B9F-42C8-97C2-4287D7546FF6}"/>
                  </a:ext>
                </a:extLst>
              </p:cNvPr>
              <p:cNvSpPr/>
              <p:nvPr/>
            </p:nvSpPr>
            <p:spPr>
              <a:xfrm>
                <a:off x="5757283" y="1462289"/>
                <a:ext cx="7132642" cy="7132642"/>
              </a:xfrm>
              <a:prstGeom prst="arc">
                <a:avLst>
                  <a:gd name="adj1" fmla="val 11773361"/>
                  <a:gd name="adj2" fmla="val 19996657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5C859FA-636B-4AF4-8355-AC2C3081D5E9}"/>
                  </a:ext>
                </a:extLst>
              </p:cNvPr>
              <p:cNvSpPr/>
              <p:nvPr/>
            </p:nvSpPr>
            <p:spPr>
              <a:xfrm rot="16200000">
                <a:off x="3576396" y="946781"/>
                <a:ext cx="4227666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B4FFD30-E134-486D-BC98-9363C51C84FC}"/>
                  </a:ext>
                </a:extLst>
              </p:cNvPr>
              <p:cNvSpPr/>
              <p:nvPr/>
            </p:nvSpPr>
            <p:spPr>
              <a:xfrm rot="16200000">
                <a:off x="10535190" y="1581159"/>
                <a:ext cx="5095150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CF09778-034E-4EE9-B9AE-3CE047749288}"/>
                  </a:ext>
                </a:extLst>
              </p:cNvPr>
              <p:cNvSpPr/>
              <p:nvPr/>
            </p:nvSpPr>
            <p:spPr>
              <a:xfrm rot="10800000">
                <a:off x="6234507" y="-655252"/>
                <a:ext cx="6814742" cy="2497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41BED59-881C-4196-835F-DCF393A18524}"/>
                  </a:ext>
                </a:extLst>
              </p:cNvPr>
              <p:cNvSpPr/>
              <p:nvPr/>
            </p:nvSpPr>
            <p:spPr>
              <a:xfrm rot="9000000" flipV="1">
                <a:off x="5752681" y="1245786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33FE0A7-3EFF-43DC-B329-3929CE307B2A}"/>
                  </a:ext>
                </a:extLst>
              </p:cNvPr>
              <p:cNvSpPr/>
              <p:nvPr/>
            </p:nvSpPr>
            <p:spPr>
              <a:xfrm rot="12600000" flipV="1">
                <a:off x="10308862" y="1308450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384F81-E0DF-4354-83E2-F877FC4379B9}"/>
                </a:ext>
              </a:extLst>
            </p:cNvPr>
            <p:cNvGrpSpPr/>
            <p:nvPr/>
          </p:nvGrpSpPr>
          <p:grpSpPr>
            <a:xfrm>
              <a:off x="3725050" y="1355618"/>
              <a:ext cx="10934505" cy="7288512"/>
              <a:chOff x="3725050" y="1355618"/>
              <a:chExt cx="10934505" cy="728851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676EC4A-B049-4A68-B6C1-2C99E8DCCD7E}"/>
                  </a:ext>
                </a:extLst>
              </p:cNvPr>
              <p:cNvGrpSpPr/>
              <p:nvPr/>
            </p:nvGrpSpPr>
            <p:grpSpPr>
              <a:xfrm>
                <a:off x="6049276" y="1356303"/>
                <a:ext cx="8610279" cy="7287827"/>
                <a:chOff x="6049276" y="1356303"/>
                <a:chExt cx="8610279" cy="7287827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529A6050-623F-4421-8761-42DD69DD646C}"/>
                    </a:ext>
                  </a:extLst>
                </p:cNvPr>
                <p:cNvSpPr/>
                <p:nvPr/>
              </p:nvSpPr>
              <p:spPr>
                <a:xfrm rot="17773660">
                  <a:off x="6781704" y="1637176"/>
                  <a:ext cx="6718929" cy="6718931"/>
                </a:xfrm>
                <a:prstGeom prst="arc">
                  <a:avLst>
                    <a:gd name="adj1" fmla="val 15503779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0E47027B-4301-4EE4-9172-B7758D63C8D8}"/>
                    </a:ext>
                  </a:extLst>
                </p:cNvPr>
                <p:cNvSpPr/>
                <p:nvPr/>
              </p:nvSpPr>
              <p:spPr>
                <a:xfrm rot="16829180">
                  <a:off x="7940625" y="19252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0CFB6C72-6838-45C0-B1A0-DC644B8F2E88}"/>
                    </a:ext>
                  </a:extLst>
                </p:cNvPr>
                <p:cNvSpPr/>
                <p:nvPr/>
              </p:nvSpPr>
              <p:spPr>
                <a:xfrm rot="18091195">
                  <a:off x="6049277" y="13563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9835E29-01D3-43A8-9455-4736BA302DFF}"/>
                  </a:ext>
                </a:extLst>
              </p:cNvPr>
              <p:cNvGrpSpPr/>
              <p:nvPr/>
            </p:nvGrpSpPr>
            <p:grpSpPr>
              <a:xfrm flipH="1">
                <a:off x="3725050" y="1355618"/>
                <a:ext cx="8610279" cy="7287827"/>
                <a:chOff x="6201676" y="1508703"/>
                <a:chExt cx="8610279" cy="7287827"/>
              </a:xfrm>
            </p:grpSpPr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E1F23B08-5631-46DF-8B99-5A0E9DB91B5E}"/>
                    </a:ext>
                  </a:extLst>
                </p:cNvPr>
                <p:cNvSpPr/>
                <p:nvPr/>
              </p:nvSpPr>
              <p:spPr>
                <a:xfrm rot="17773660">
                  <a:off x="6934104" y="1789576"/>
                  <a:ext cx="6718929" cy="6718931"/>
                </a:xfrm>
                <a:prstGeom prst="arc">
                  <a:avLst>
                    <a:gd name="adj1" fmla="val 15445933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7E9A9AE6-6E5E-44A8-BA9F-E5426DF27253}"/>
                    </a:ext>
                  </a:extLst>
                </p:cNvPr>
                <p:cNvSpPr/>
                <p:nvPr/>
              </p:nvSpPr>
              <p:spPr>
                <a:xfrm rot="16829180">
                  <a:off x="8093025" y="20776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5C258576-CD94-4142-B738-3039EA0DDD56}"/>
                    </a:ext>
                  </a:extLst>
                </p:cNvPr>
                <p:cNvSpPr/>
                <p:nvPr/>
              </p:nvSpPr>
              <p:spPr>
                <a:xfrm rot="18091195">
                  <a:off x="6201677" y="15087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286FAD8B-8475-431E-956B-97EB9FF211FC}"/>
                </a:ext>
              </a:extLst>
            </p:cNvPr>
            <p:cNvSpPr/>
            <p:nvPr/>
          </p:nvSpPr>
          <p:spPr>
            <a:xfrm rot="5898158" flipH="1">
              <a:off x="387571" y="2041213"/>
              <a:ext cx="9243370" cy="9243372"/>
            </a:xfrm>
            <a:prstGeom prst="arc">
              <a:avLst>
                <a:gd name="adj1" fmla="val 17904873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00221D4A-88C9-438B-9159-819022F2C743}"/>
                </a:ext>
              </a:extLst>
            </p:cNvPr>
            <p:cNvSpPr/>
            <p:nvPr/>
          </p:nvSpPr>
          <p:spPr>
            <a:xfrm rot="15701842">
              <a:off x="8739826" y="2109472"/>
              <a:ext cx="9243370" cy="9243372"/>
            </a:xfrm>
            <a:prstGeom prst="arc">
              <a:avLst>
                <a:gd name="adj1" fmla="val 17981541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46F3FE-D660-4A53-B0DE-D5DF1D44C994}"/>
                </a:ext>
              </a:extLst>
            </p:cNvPr>
            <p:cNvSpPr/>
            <p:nvPr/>
          </p:nvSpPr>
          <p:spPr>
            <a:xfrm>
              <a:off x="5961021" y="562026"/>
              <a:ext cx="6606620" cy="500106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CC228FC-DF5A-4D4C-AFCE-8DF3E55CAEE3}"/>
              </a:ext>
            </a:extLst>
          </p:cNvPr>
          <p:cNvSpPr txBox="1"/>
          <p:nvPr/>
        </p:nvSpPr>
        <p:spPr>
          <a:xfrm>
            <a:off x="86148" y="87084"/>
            <a:ext cx="5837800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6000" dirty="0"/>
              <a:t>General Relativity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F0A147-B26D-4983-AFF5-9C964D65B589}"/>
              </a:ext>
            </a:extLst>
          </p:cNvPr>
          <p:cNvSpPr txBox="1"/>
          <p:nvPr/>
        </p:nvSpPr>
        <p:spPr>
          <a:xfrm>
            <a:off x="-28153" y="1227918"/>
            <a:ext cx="12149830" cy="286232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5800" dirty="0"/>
              <a:t>(differential) conservation of energy-momentum only applies </a:t>
            </a:r>
            <a:r>
              <a:rPr lang="en-CA" sz="5800" u="sng" dirty="0">
                <a:solidFill>
                  <a:srgbClr val="FF0000"/>
                </a:solidFill>
              </a:rPr>
              <a:t>locally</a:t>
            </a:r>
            <a:r>
              <a:rPr lang="en-CA" sz="5800" dirty="0"/>
              <a:t>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5800" dirty="0">
                <a:solidFill>
                  <a:schemeClr val="bg1"/>
                </a:solidFill>
              </a:rPr>
              <a:t> </a:t>
            </a:r>
            <a:r>
              <a:rPr lang="en-CA" sz="5800" dirty="0"/>
              <a:t>(at an infinitesimal point)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38C98E-52EA-4CB4-A8FB-4A9593DFC111}"/>
              </a:ext>
            </a:extLst>
          </p:cNvPr>
          <p:cNvSpPr/>
          <p:nvPr/>
        </p:nvSpPr>
        <p:spPr>
          <a:xfrm>
            <a:off x="10006262" y="3749003"/>
            <a:ext cx="495300" cy="4953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A7781-1EB4-4E5A-AB50-6336EBD82FB0}"/>
              </a:ext>
            </a:extLst>
          </p:cNvPr>
          <p:cNvSpPr txBox="1"/>
          <p:nvPr/>
        </p:nvSpPr>
        <p:spPr>
          <a:xfrm>
            <a:off x="101281" y="4644069"/>
            <a:ext cx="843708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In large regions of curved spacetime, </a:t>
            </a:r>
            <a:r>
              <a:rPr lang="en-CA" sz="4400" dirty="0">
                <a:solidFill>
                  <a:srgbClr val="00B050"/>
                </a:solidFill>
              </a:rPr>
              <a:t>there is NO law of conservation of energy-momentum</a:t>
            </a:r>
            <a:r>
              <a:rPr lang="en-CA" sz="4400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1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7"/>
    </mc:Choice>
    <mc:Fallback xmlns="">
      <p:transition spd="slow" advTm="15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3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E7A6C4-BDEB-4C00-8781-2E5127AD6E94}"/>
              </a:ext>
            </a:extLst>
          </p:cNvPr>
          <p:cNvSpPr txBox="1"/>
          <p:nvPr/>
        </p:nvSpPr>
        <p:spPr>
          <a:xfrm>
            <a:off x="86148" y="87084"/>
            <a:ext cx="5973340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6000" dirty="0"/>
              <a:t>General Relativity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E816-9669-4042-973F-6D17ABF67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5" t="25358" r="6491" b="41310"/>
          <a:stretch/>
        </p:blipFill>
        <p:spPr bwMode="auto">
          <a:xfrm>
            <a:off x="269175" y="-2298679"/>
            <a:ext cx="4902900" cy="21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BAA1A-0569-4475-A76E-8919A6502263}"/>
              </a:ext>
            </a:extLst>
          </p:cNvPr>
          <p:cNvSpPr txBox="1"/>
          <p:nvPr/>
        </p:nvSpPr>
        <p:spPr>
          <a:xfrm>
            <a:off x="95066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0070C0"/>
                </a:solidFill>
              </a:rPr>
              <a:t>Blue Light</a:t>
            </a:r>
            <a:br>
              <a:rPr lang="en-CA" sz="4400" dirty="0">
                <a:solidFill>
                  <a:srgbClr val="0070C0"/>
                </a:solidFill>
              </a:rPr>
            </a:br>
            <a:r>
              <a:rPr lang="en-CA" sz="4400" dirty="0">
                <a:solidFill>
                  <a:srgbClr val="0070C0"/>
                </a:solidFill>
              </a:rPr>
              <a:t>(higher energy)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6740016" y="1307636"/>
            <a:ext cx="4848404" cy="4424258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776051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0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1"/>
    </mc:Choice>
    <mc:Fallback xmlns="">
      <p:transition spd="slow" advTm="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E7A6C4-BDEB-4C00-8781-2E5127AD6E94}"/>
              </a:ext>
            </a:extLst>
          </p:cNvPr>
          <p:cNvSpPr txBox="1"/>
          <p:nvPr/>
        </p:nvSpPr>
        <p:spPr>
          <a:xfrm>
            <a:off x="86148" y="87084"/>
            <a:ext cx="5973340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6000" dirty="0"/>
              <a:t>General Relativity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B9E816-9669-4042-973F-6D17ABF67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5" t="25358" r="6491" b="41310"/>
          <a:stretch/>
        </p:blipFill>
        <p:spPr bwMode="auto">
          <a:xfrm>
            <a:off x="269175" y="-2298679"/>
            <a:ext cx="4902900" cy="21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BAA1A-0569-4475-A76E-8919A6502263}"/>
              </a:ext>
            </a:extLst>
          </p:cNvPr>
          <p:cNvSpPr txBox="1"/>
          <p:nvPr/>
        </p:nvSpPr>
        <p:spPr>
          <a:xfrm>
            <a:off x="95066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0070C0"/>
                </a:solidFill>
              </a:rPr>
              <a:t>Blue Light</a:t>
            </a:r>
            <a:br>
              <a:rPr lang="en-CA" sz="4400" dirty="0">
                <a:solidFill>
                  <a:srgbClr val="0070C0"/>
                </a:solidFill>
              </a:rPr>
            </a:br>
            <a:r>
              <a:rPr lang="en-CA" sz="4400" dirty="0">
                <a:solidFill>
                  <a:srgbClr val="0070C0"/>
                </a:solidFill>
              </a:rPr>
              <a:t>(higher energy)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5402452" y="87084"/>
            <a:ext cx="7523532" cy="6865362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6975510" y="2016218"/>
            <a:ext cx="4415516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0E80B-1938-498E-8468-2A6F179FD1DC}"/>
              </a:ext>
            </a:extLst>
          </p:cNvPr>
          <p:cNvSpPr txBox="1"/>
          <p:nvPr/>
        </p:nvSpPr>
        <p:spPr>
          <a:xfrm>
            <a:off x="710983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FF0000"/>
                </a:solidFill>
              </a:rPr>
              <a:t>Red Light</a:t>
            </a:r>
            <a:br>
              <a:rPr lang="en-CA" sz="4400" dirty="0">
                <a:solidFill>
                  <a:srgbClr val="FF0000"/>
                </a:solidFill>
              </a:rPr>
            </a:br>
            <a:r>
              <a:rPr lang="en-CA" sz="4400" dirty="0">
                <a:solidFill>
                  <a:srgbClr val="FF0000"/>
                </a:solidFill>
              </a:rPr>
              <a:t>(lower energy)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931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76">
        <p159:morph option="byObject"/>
      </p:transition>
    </mc:Choice>
    <mc:Fallback xmlns="">
      <p:transition spd="slow" advTm="6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3767421" y="2155931"/>
            <a:ext cx="1368732" cy="1357458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3767112" y="2171402"/>
            <a:ext cx="1368732" cy="1357458"/>
          </a:xfrm>
          <a:prstGeom prst="straightConnector1">
            <a:avLst/>
          </a:prstGeom>
          <a:ln w="152400">
            <a:solidFill>
              <a:srgbClr val="FF8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16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"/>
    </mc:Choice>
    <mc:Fallback xmlns="">
      <p:transition spd="slow" advTm="15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FF8D2-4111-42FD-BFBC-EFCFE4A43AB9}"/>
              </a:ext>
            </a:extLst>
          </p:cNvPr>
          <p:cNvSpPr txBox="1"/>
          <p:nvPr/>
        </p:nvSpPr>
        <p:spPr>
          <a:xfrm>
            <a:off x="123370" y="70473"/>
            <a:ext cx="9861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density (1D) = quantity per unit length</a:t>
            </a:r>
            <a:endParaRPr lang="en-CA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D046A8-3FDC-4EF3-BD34-B236001B7AB2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BFED16-28EF-44C4-83D9-DC6A58F9E08C}"/>
              </a:ext>
            </a:extLst>
          </p:cNvPr>
          <p:cNvGrpSpPr/>
          <p:nvPr/>
        </p:nvGrpSpPr>
        <p:grpSpPr>
          <a:xfrm>
            <a:off x="169619" y="1508222"/>
            <a:ext cx="3360463" cy="310622"/>
            <a:chOff x="369663" y="1452312"/>
            <a:chExt cx="3360463" cy="310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2C77FAD-DC5E-4E14-902D-BF2134620E09}"/>
                    </a:ext>
                  </a:extLst>
                </p:cNvPr>
                <p:cNvSpPr/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2C77FAD-DC5E-4E14-902D-BF2134620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blipFill>
                  <a:blip r:embed="rId16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A3DAB7-5E41-479F-BB62-72AD1BC0D081}"/>
                    </a:ext>
                  </a:extLst>
                </p:cNvPr>
                <p:cNvSpPr/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A3DAB7-5E41-479F-BB62-72AD1BC0D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blipFill>
                  <a:blip r:embed="rId17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A0A84EF-572D-4951-87F0-8A3DA5F307D0}"/>
                    </a:ext>
                  </a:extLst>
                </p:cNvPr>
                <p:cNvSpPr/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A0A84EF-572D-4951-87F0-8A3DA5F30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blipFill>
                  <a:blip r:embed="rId18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E8CD795-75D5-4175-A976-49EE3A31D8AF}"/>
                    </a:ext>
                  </a:extLst>
                </p:cNvPr>
                <p:cNvSpPr/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E8CD795-75D5-4175-A976-49EE3A31D8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blipFill>
                  <a:blip r:embed="rId19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0E2217C-D409-4082-8DC7-4DDD3E91F277}"/>
                    </a:ext>
                  </a:extLst>
                </p:cNvPr>
                <p:cNvSpPr/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0E2217C-D409-4082-8DC7-4DDD3E91F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blipFill>
                  <a:blip r:embed="rId20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93AC91A-69FA-41DE-90AE-6415AE4D755E}"/>
                    </a:ext>
                  </a:extLst>
                </p:cNvPr>
                <p:cNvSpPr/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93AC91A-69FA-41DE-90AE-6415AE4D7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blipFill>
                  <a:blip r:embed="rId21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0192A77-ACEB-4963-9EE8-CE91178809BD}"/>
                    </a:ext>
                  </a:extLst>
                </p:cNvPr>
                <p:cNvSpPr/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0192A77-ACEB-4963-9EE8-CE91178809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blipFill>
                  <a:blip r:embed="rId22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87A87B7-2A8E-4353-8109-DA7ECB35BEE1}"/>
                    </a:ext>
                  </a:extLst>
                </p:cNvPr>
                <p:cNvSpPr/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87A87B7-2A8E-4353-8109-DA7ECB35BE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blipFill>
                  <a:blip r:embed="rId23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F297AD1-E325-48C1-AB79-C05A207363C6}"/>
                    </a:ext>
                  </a:extLst>
                </p:cNvPr>
                <p:cNvSpPr/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F297AD1-E325-48C1-AB79-C05A2073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blipFill>
                  <a:blip r:embed="rId24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A76AD20-056A-4D8A-ADAA-1D92226C9482}"/>
                    </a:ext>
                  </a:extLst>
                </p:cNvPr>
                <p:cNvSpPr/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A76AD20-056A-4D8A-ADAA-1D92226C94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blipFill>
                  <a:blip r:embed="rId25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45FC12-3AC6-4CCA-9F6A-CB60C70B1B45}"/>
              </a:ext>
            </a:extLst>
          </p:cNvPr>
          <p:cNvGrpSpPr/>
          <p:nvPr/>
        </p:nvGrpSpPr>
        <p:grpSpPr>
          <a:xfrm>
            <a:off x="341085" y="1431130"/>
            <a:ext cx="2997201" cy="1935209"/>
            <a:chOff x="341085" y="1431130"/>
            <a:chExt cx="2997201" cy="19352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1A3A0D-376F-4992-8A79-37EAC615617C}"/>
                </a:ext>
              </a:extLst>
            </p:cNvPr>
            <p:cNvSpPr txBox="1"/>
            <p:nvPr/>
          </p:nvSpPr>
          <p:spPr>
            <a:xfrm>
              <a:off x="341085" y="2289121"/>
              <a:ext cx="299720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charge density</a:t>
              </a:r>
            </a:p>
            <a:p>
              <a:r>
                <a:rPr lang="en-GB" sz="3200" dirty="0"/>
                <a:t>= charge/length</a:t>
              </a:r>
              <a:endParaRPr lang="en-CA" sz="3200" dirty="0"/>
            </a:p>
          </p:txBody>
        </p:sp>
        <p:sp>
          <p:nvSpPr>
            <p:cNvPr id="103" name="Left Brace 102">
              <a:extLst>
                <a:ext uri="{FF2B5EF4-FFF2-40B4-BE49-F238E27FC236}">
                  <a16:creationId xmlns:a16="http://schemas.microsoft.com/office/drawing/2014/main" id="{032D3DCF-C4C4-4D43-8AAD-250346F2CA0E}"/>
                </a:ext>
              </a:extLst>
            </p:cNvPr>
            <p:cNvSpPr/>
            <p:nvPr/>
          </p:nvSpPr>
          <p:spPr>
            <a:xfrm rot="16200000">
              <a:off x="1699330" y="1088173"/>
              <a:ext cx="301044" cy="1993876"/>
            </a:xfrm>
            <a:prstGeom prst="lef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54230DF-5993-48DA-A2EE-7F99B1637CF0}"/>
                </a:ext>
              </a:extLst>
            </p:cNvPr>
            <p:cNvSpPr/>
            <p:nvPr/>
          </p:nvSpPr>
          <p:spPr>
            <a:xfrm>
              <a:off x="828976" y="1431130"/>
              <a:ext cx="2034479" cy="42395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751DFD-DD22-4BB8-A40D-7E667A98A46A}"/>
              </a:ext>
            </a:extLst>
          </p:cNvPr>
          <p:cNvGrpSpPr/>
          <p:nvPr/>
        </p:nvGrpSpPr>
        <p:grpSpPr>
          <a:xfrm>
            <a:off x="4355304" y="1508222"/>
            <a:ext cx="3360463" cy="310622"/>
            <a:chOff x="369663" y="1452312"/>
            <a:chExt cx="3360463" cy="310622"/>
          </a:xfrm>
          <a:solidFill>
            <a:srgbClr val="B3FFAF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0528BC-D337-49FE-AF9A-EC25C30E890F}"/>
                    </a:ext>
                  </a:extLst>
                </p:cNvPr>
                <p:cNvSpPr/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0528BC-D337-49FE-AF9A-EC25C30E8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blipFill>
                  <a:blip r:embed="rId26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935E34E-E80F-4509-91F1-4EA0F06A7233}"/>
                    </a:ext>
                  </a:extLst>
                </p:cNvPr>
                <p:cNvSpPr/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935E34E-E80F-4509-91F1-4EA0F06A7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blipFill>
                  <a:blip r:embed="rId27"/>
                  <a:stretch>
                    <a:fillRect l="-33333" r="-1481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587C885-CE98-4252-AB33-3BD2B3001B98}"/>
                    </a:ext>
                  </a:extLst>
                </p:cNvPr>
                <p:cNvSpPr/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587C885-CE98-4252-AB33-3BD2B3001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blipFill>
                  <a:blip r:embed="rId28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D0DFF73-9467-4E4A-9185-89FDD4BFBD5D}"/>
                    </a:ext>
                  </a:extLst>
                </p:cNvPr>
                <p:cNvSpPr/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D0DFF73-9467-4E4A-9185-89FDD4BFBD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blipFill>
                  <a:blip r:embed="rId29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6C28461-FAE6-480A-B142-9F35E3BC004B}"/>
                    </a:ext>
                  </a:extLst>
                </p:cNvPr>
                <p:cNvSpPr/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6C28461-FAE6-480A-B142-9F35E3BC0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blipFill>
                  <a:blip r:embed="rId30"/>
                  <a:stretch>
                    <a:fillRect l="-33333" r="-1481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3FD6578-FA80-4F9B-BF94-46DC38BAF47D}"/>
                    </a:ext>
                  </a:extLst>
                </p:cNvPr>
                <p:cNvSpPr/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3FD6578-FA80-4F9B-BF94-46DC38BAF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blipFill>
                  <a:blip r:embed="rId31"/>
                  <a:stretch>
                    <a:fillRect l="-30909" r="-14545" b="-20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8D36492-8FD3-4663-9E8D-DDAB12664473}"/>
                    </a:ext>
                  </a:extLst>
                </p:cNvPr>
                <p:cNvSpPr/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8D36492-8FD3-4663-9E8D-DDAB12664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blipFill>
                  <a:blip r:embed="rId32"/>
                  <a:stretch>
                    <a:fillRect l="-33333" r="-14815" b="-20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0966702-CF68-4F0E-96AB-4B81C2AB8894}"/>
                    </a:ext>
                  </a:extLst>
                </p:cNvPr>
                <p:cNvSpPr/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0966702-CF68-4F0E-96AB-4B81C2AB88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blipFill>
                  <a:blip r:embed="rId33"/>
                  <a:stretch>
                    <a:fillRect l="-30909" r="-1454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9002492E-FF99-4422-9797-E5F8E29A1ED4}"/>
                    </a:ext>
                  </a:extLst>
                </p:cNvPr>
                <p:cNvSpPr/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9002492E-FF99-4422-9797-E5F8E29A1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blipFill>
                  <a:blip r:embed="rId34"/>
                  <a:stretch>
                    <a:fillRect l="-25455" r="-20000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DE67539B-FA11-4CE5-AC34-F893BC913DC4}"/>
                    </a:ext>
                  </a:extLst>
                </p:cNvPr>
                <p:cNvSpPr/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DE67539B-FA11-4CE5-AC34-F893BC913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blipFill>
                  <a:blip r:embed="rId35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87237C-F691-4598-B4C3-0835E18BAFBE}"/>
              </a:ext>
            </a:extLst>
          </p:cNvPr>
          <p:cNvGrpSpPr/>
          <p:nvPr/>
        </p:nvGrpSpPr>
        <p:grpSpPr>
          <a:xfrm>
            <a:off x="4920693" y="1431130"/>
            <a:ext cx="2829936" cy="1935209"/>
            <a:chOff x="4920693" y="1431130"/>
            <a:chExt cx="2829936" cy="1935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8B820D-4A05-47ED-A410-31B44967589A}"/>
                </a:ext>
              </a:extLst>
            </p:cNvPr>
            <p:cNvSpPr txBox="1"/>
            <p:nvPr/>
          </p:nvSpPr>
          <p:spPr>
            <a:xfrm>
              <a:off x="4920693" y="2289121"/>
              <a:ext cx="28299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mass density</a:t>
              </a:r>
            </a:p>
            <a:p>
              <a:r>
                <a:rPr lang="en-GB" sz="3200" dirty="0"/>
                <a:t>= kg/length</a:t>
              </a:r>
              <a:endParaRPr lang="en-CA" sz="3200" dirty="0"/>
            </a:p>
          </p:txBody>
        </p:sp>
        <p:sp>
          <p:nvSpPr>
            <p:cNvPr id="116" name="Left Brace 115">
              <a:extLst>
                <a:ext uri="{FF2B5EF4-FFF2-40B4-BE49-F238E27FC236}">
                  <a16:creationId xmlns:a16="http://schemas.microsoft.com/office/drawing/2014/main" id="{DC01B4D0-0F59-4D36-BE9D-D8433EEBC2EA}"/>
                </a:ext>
              </a:extLst>
            </p:cNvPr>
            <p:cNvSpPr/>
            <p:nvPr/>
          </p:nvSpPr>
          <p:spPr>
            <a:xfrm rot="16200000">
              <a:off x="5885015" y="1088173"/>
              <a:ext cx="301044" cy="1993876"/>
            </a:xfrm>
            <a:prstGeom prst="lef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AB1C8C8-F344-4068-AC18-F9B962F11119}"/>
                </a:ext>
              </a:extLst>
            </p:cNvPr>
            <p:cNvSpPr/>
            <p:nvPr/>
          </p:nvSpPr>
          <p:spPr>
            <a:xfrm>
              <a:off x="5014661" y="1431130"/>
              <a:ext cx="2034479" cy="42395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539E9C-34C0-405A-AE76-141774284AE7}"/>
              </a:ext>
            </a:extLst>
          </p:cNvPr>
          <p:cNvGrpSpPr/>
          <p:nvPr/>
        </p:nvGrpSpPr>
        <p:grpSpPr>
          <a:xfrm>
            <a:off x="8779395" y="1512510"/>
            <a:ext cx="3360463" cy="310622"/>
            <a:chOff x="369663" y="1452312"/>
            <a:chExt cx="3360463" cy="310622"/>
          </a:xfrm>
          <a:solidFill>
            <a:srgbClr val="FFBDBD"/>
          </a:solidFill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D4B934-5507-47E9-8F60-B54CC45CE7E0}"/>
                </a:ext>
              </a:extLst>
            </p:cNvPr>
            <p:cNvSpPr/>
            <p:nvPr/>
          </p:nvSpPr>
          <p:spPr>
            <a:xfrm>
              <a:off x="711310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C93E795-D845-4349-AFCF-E52F08AA426A}"/>
                </a:ext>
              </a:extLst>
            </p:cNvPr>
            <p:cNvSpPr/>
            <p:nvPr/>
          </p:nvSpPr>
          <p:spPr>
            <a:xfrm>
              <a:off x="1052957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C584EF-103D-4526-B8F7-D27561C8721E}"/>
                </a:ext>
              </a:extLst>
            </p:cNvPr>
            <p:cNvSpPr/>
            <p:nvPr/>
          </p:nvSpPr>
          <p:spPr>
            <a:xfrm>
              <a:off x="139250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B39DA3-CBD6-4873-B87C-400FDE3500E9}"/>
                </a:ext>
              </a:extLst>
            </p:cNvPr>
            <p:cNvSpPr/>
            <p:nvPr/>
          </p:nvSpPr>
          <p:spPr>
            <a:xfrm>
              <a:off x="206914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5BA6016-737D-4B6E-B671-7ED773235500}"/>
                </a:ext>
              </a:extLst>
            </p:cNvPr>
            <p:cNvSpPr/>
            <p:nvPr/>
          </p:nvSpPr>
          <p:spPr>
            <a:xfrm>
              <a:off x="173082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67EA84-5476-4C23-8D75-FE1FDC5B2C32}"/>
                </a:ext>
              </a:extLst>
            </p:cNvPr>
            <p:cNvSpPr/>
            <p:nvPr/>
          </p:nvSpPr>
          <p:spPr>
            <a:xfrm>
              <a:off x="369663" y="1452312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B71EF3-E802-4058-8C44-FDEA87F586AA}"/>
                </a:ext>
              </a:extLst>
            </p:cNvPr>
            <p:cNvSpPr/>
            <p:nvPr/>
          </p:nvSpPr>
          <p:spPr>
            <a:xfrm>
              <a:off x="2407468" y="1452312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95123C-2F0B-4083-AE07-E59FC588764C}"/>
                </a:ext>
              </a:extLst>
            </p:cNvPr>
            <p:cNvSpPr/>
            <p:nvPr/>
          </p:nvSpPr>
          <p:spPr>
            <a:xfrm>
              <a:off x="3087435" y="1461890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EE03723-2E76-40C0-B6EB-53BABBEF75E6}"/>
                </a:ext>
              </a:extLst>
            </p:cNvPr>
            <p:cNvSpPr/>
            <p:nvPr/>
          </p:nvSpPr>
          <p:spPr>
            <a:xfrm>
              <a:off x="3429082" y="1461890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7F9F002-0686-4F2A-B862-EBCD14BC2D4F}"/>
                </a:ext>
              </a:extLst>
            </p:cNvPr>
            <p:cNvSpPr/>
            <p:nvPr/>
          </p:nvSpPr>
          <p:spPr>
            <a:xfrm>
              <a:off x="274578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D60255-71AE-4987-ACCB-359814C9AF59}"/>
              </a:ext>
            </a:extLst>
          </p:cNvPr>
          <p:cNvGrpSpPr/>
          <p:nvPr/>
        </p:nvGrpSpPr>
        <p:grpSpPr>
          <a:xfrm>
            <a:off x="9020979" y="1435418"/>
            <a:ext cx="2829936" cy="1930921"/>
            <a:chOff x="9020979" y="1435418"/>
            <a:chExt cx="2829936" cy="19309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3C885C-B00D-439A-880E-F53EE2275462}"/>
                </a:ext>
              </a:extLst>
            </p:cNvPr>
            <p:cNvSpPr txBox="1"/>
            <p:nvPr/>
          </p:nvSpPr>
          <p:spPr>
            <a:xfrm>
              <a:off x="9020979" y="2289121"/>
              <a:ext cx="28299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number density</a:t>
              </a:r>
            </a:p>
            <a:p>
              <a:r>
                <a:rPr lang="en-GB" sz="3200" dirty="0"/>
                <a:t>= #/length</a:t>
              </a:r>
              <a:endParaRPr lang="en-CA" sz="32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47745-1F31-4B59-B5EE-AB5CE1905205}"/>
                </a:ext>
              </a:extLst>
            </p:cNvPr>
            <p:cNvGrpSpPr/>
            <p:nvPr/>
          </p:nvGrpSpPr>
          <p:grpSpPr>
            <a:xfrm>
              <a:off x="9438752" y="1435418"/>
              <a:ext cx="2034479" cy="804503"/>
              <a:chOff x="9438752" y="1435418"/>
              <a:chExt cx="2034479" cy="804503"/>
            </a:xfrm>
          </p:grpSpPr>
          <p:sp>
            <p:nvSpPr>
              <p:cNvPr id="129" name="Left Brace 128">
                <a:extLst>
                  <a:ext uri="{FF2B5EF4-FFF2-40B4-BE49-F238E27FC236}">
                    <a16:creationId xmlns:a16="http://schemas.microsoft.com/office/drawing/2014/main" id="{7FBDD640-3356-4CFB-92EE-C4E642E83CFE}"/>
                  </a:ext>
                </a:extLst>
              </p:cNvPr>
              <p:cNvSpPr/>
              <p:nvPr/>
            </p:nvSpPr>
            <p:spPr>
              <a:xfrm rot="16200000">
                <a:off x="10309106" y="1092461"/>
                <a:ext cx="301044" cy="1993876"/>
              </a:xfrm>
              <a:prstGeom prst="leftBrac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0088740-4BE4-43FF-B429-F2DF1B62CAF2}"/>
                  </a:ext>
                </a:extLst>
              </p:cNvPr>
              <p:cNvSpPr/>
              <p:nvPr/>
            </p:nvSpPr>
            <p:spPr>
              <a:xfrm>
                <a:off x="9438752" y="1435418"/>
                <a:ext cx="2034479" cy="42395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14326B-99CB-43A1-8CC4-0A30283E5738}"/>
              </a:ext>
            </a:extLst>
          </p:cNvPr>
          <p:cNvGrpSpPr/>
          <p:nvPr/>
        </p:nvGrpSpPr>
        <p:grpSpPr>
          <a:xfrm>
            <a:off x="398219" y="3911926"/>
            <a:ext cx="6776205" cy="575364"/>
            <a:chOff x="-380346" y="4257597"/>
            <a:chExt cx="6776205" cy="57536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78B44F9-590E-4AB5-A99B-D2B66A1D62FB}"/>
                </a:ext>
              </a:extLst>
            </p:cNvPr>
            <p:cNvSpPr/>
            <p:nvPr/>
          </p:nvSpPr>
          <p:spPr>
            <a:xfrm>
              <a:off x="506952" y="426646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8B12504-8732-4C44-ABB2-45FFD22D2402}"/>
                </a:ext>
              </a:extLst>
            </p:cNvPr>
            <p:cNvSpPr/>
            <p:nvPr/>
          </p:nvSpPr>
          <p:spPr>
            <a:xfrm>
              <a:off x="1394250" y="426646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FE2553B-BD28-41F5-8A13-AE33D5E66275}"/>
                </a:ext>
              </a:extLst>
            </p:cNvPr>
            <p:cNvSpPr/>
            <p:nvPr/>
          </p:nvSpPr>
          <p:spPr>
            <a:xfrm>
              <a:off x="3172594" y="426646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F49D35C-DE29-4A27-9197-4E495748588D}"/>
                </a:ext>
              </a:extLst>
            </p:cNvPr>
            <p:cNvSpPr/>
            <p:nvPr/>
          </p:nvSpPr>
          <p:spPr>
            <a:xfrm>
              <a:off x="2285296" y="426646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1F5E87-45F9-423C-8723-B031B5CB3A2D}"/>
                </a:ext>
              </a:extLst>
            </p:cNvPr>
            <p:cNvSpPr/>
            <p:nvPr/>
          </p:nvSpPr>
          <p:spPr>
            <a:xfrm>
              <a:off x="-380346" y="4257597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230865-B06C-481B-A74F-6B02909A8BD4}"/>
                </a:ext>
              </a:extLst>
            </p:cNvPr>
            <p:cNvSpPr/>
            <p:nvPr/>
          </p:nvSpPr>
          <p:spPr>
            <a:xfrm>
              <a:off x="4059892" y="4257597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660BEA-CADE-4D03-98C0-E0B2990F3A91}"/>
                </a:ext>
              </a:extLst>
            </p:cNvPr>
            <p:cNvSpPr/>
            <p:nvPr/>
          </p:nvSpPr>
          <p:spPr>
            <a:xfrm>
              <a:off x="4947190" y="427533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DB7469-66BA-4282-9A53-9CDA3B5B3299}"/>
                </a:ext>
              </a:extLst>
            </p:cNvPr>
            <p:cNvSpPr/>
            <p:nvPr/>
          </p:nvSpPr>
          <p:spPr>
            <a:xfrm>
              <a:off x="5838236" y="4275338"/>
              <a:ext cx="557623" cy="557623"/>
            </a:xfrm>
            <a:prstGeom prst="ellipse">
              <a:avLst/>
            </a:prstGeom>
            <a:solidFill>
              <a:srgbClr val="FFBDBD"/>
            </a:solidFill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E2D617-4BFB-45D1-97E0-D78F37AAE6C8}"/>
                  </a:ext>
                </a:extLst>
              </p:cNvPr>
              <p:cNvSpPr txBox="1"/>
              <p:nvPr/>
            </p:nvSpPr>
            <p:spPr>
              <a:xfrm>
                <a:off x="2067585" y="5129105"/>
                <a:ext cx="6862331" cy="142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number density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0E2D617-4BFB-45D1-97E0-D78F37AAE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85" y="5129105"/>
                <a:ext cx="6862331" cy="1422440"/>
              </a:xfrm>
              <a:prstGeom prst="rect">
                <a:avLst/>
              </a:prstGeom>
              <a:blipFill>
                <a:blip r:embed="rId36"/>
                <a:stretch>
                  <a:fillRect l="-3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9DF0818-2E83-493B-B34A-E7B3EFE0AB1E}"/>
              </a:ext>
            </a:extLst>
          </p:cNvPr>
          <p:cNvGrpSpPr/>
          <p:nvPr/>
        </p:nvGrpSpPr>
        <p:grpSpPr>
          <a:xfrm>
            <a:off x="1953334" y="3780488"/>
            <a:ext cx="3672241" cy="1490179"/>
            <a:chOff x="9438752" y="1435418"/>
            <a:chExt cx="2034479" cy="804503"/>
          </a:xfrm>
        </p:grpSpPr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06EA3017-BD25-4C25-AC70-6B9557C346DD}"/>
                </a:ext>
              </a:extLst>
            </p:cNvPr>
            <p:cNvSpPr/>
            <p:nvPr/>
          </p:nvSpPr>
          <p:spPr>
            <a:xfrm rot="16200000">
              <a:off x="10309106" y="1092461"/>
              <a:ext cx="301044" cy="1993876"/>
            </a:xfrm>
            <a:prstGeom prst="lef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0366470-8470-4370-88D3-92099CD4E709}"/>
                </a:ext>
              </a:extLst>
            </p:cNvPr>
            <p:cNvSpPr/>
            <p:nvPr/>
          </p:nvSpPr>
          <p:spPr>
            <a:xfrm>
              <a:off x="9438752" y="1435418"/>
              <a:ext cx="2034479" cy="42395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18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1"/>
    </mc:Choice>
    <mc:Fallback xmlns="">
      <p:transition spd="slow" advTm="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5719584" y="1572584"/>
            <a:ext cx="789024" cy="1607645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5531442" y="3179143"/>
            <a:ext cx="1577875" cy="884263"/>
          </a:xfrm>
          <a:prstGeom prst="straightConnector1">
            <a:avLst/>
          </a:prstGeom>
          <a:ln w="152400">
            <a:solidFill>
              <a:srgbClr val="FF8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1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6">
        <p159:morph option="byObject"/>
      </p:transition>
    </mc:Choice>
    <mc:Fallback xmlns="">
      <p:transition spd="slow" advTm="106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BC6F6B2-3282-415F-8F9A-46932E43F6EF}"/>
              </a:ext>
            </a:extLst>
          </p:cNvPr>
          <p:cNvGrpSpPr/>
          <p:nvPr/>
        </p:nvGrpSpPr>
        <p:grpSpPr>
          <a:xfrm>
            <a:off x="-4821363" y="-3529780"/>
            <a:ext cx="21139914" cy="18999200"/>
            <a:chOff x="-2977240" y="0"/>
            <a:chExt cx="21163640" cy="190205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420151-25E3-498E-AF01-ECF601860C37}"/>
                </a:ext>
              </a:extLst>
            </p:cNvPr>
            <p:cNvGrpSpPr/>
            <p:nvPr/>
          </p:nvGrpSpPr>
          <p:grpSpPr>
            <a:xfrm>
              <a:off x="-2977240" y="0"/>
              <a:ext cx="21163640" cy="19020524"/>
              <a:chOff x="387570" y="-3067663"/>
              <a:chExt cx="17595627" cy="1581382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462B227-1D42-42A9-8454-5083A69B2BBB}"/>
                  </a:ext>
                </a:extLst>
              </p:cNvPr>
              <p:cNvGrpSpPr/>
              <p:nvPr/>
            </p:nvGrpSpPr>
            <p:grpSpPr>
              <a:xfrm>
                <a:off x="4197449" y="-3067663"/>
                <a:ext cx="10196978" cy="15813823"/>
                <a:chOff x="4790353" y="-655252"/>
                <a:chExt cx="9192289" cy="9807749"/>
              </a:xfrm>
            </p:grpSpPr>
            <p:sp>
              <p:nvSpPr>
                <p:cNvPr id="18" name="Partial Circle 17">
                  <a:extLst>
                    <a:ext uri="{FF2B5EF4-FFF2-40B4-BE49-F238E27FC236}">
                      <a16:creationId xmlns:a16="http://schemas.microsoft.com/office/drawing/2014/main" id="{B260EA52-B5B2-4AE0-967B-26E8662700DA}"/>
                    </a:ext>
                  </a:extLst>
                </p:cNvPr>
                <p:cNvSpPr/>
                <p:nvPr/>
              </p:nvSpPr>
              <p:spPr>
                <a:xfrm rot="16200000">
                  <a:off x="5671982" y="2199312"/>
                  <a:ext cx="7185076" cy="6721294"/>
                </a:xfrm>
                <a:prstGeom prst="pie">
                  <a:avLst>
                    <a:gd name="adj1" fmla="val 18435237"/>
                    <a:gd name="adj2" fmla="val 3202303"/>
                  </a:avLst>
                </a:prstGeom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36000">
                      <a:srgbClr val="FFFF00"/>
                    </a:gs>
                    <a:gs pos="68000">
                      <a:srgbClr val="FFC000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F29B6842-AF3A-4494-8940-C2F1E79961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2531" y="-286917"/>
                  <a:ext cx="7183973" cy="7431834"/>
                </a:xfrm>
                <a:prstGeom prst="rect">
                  <a:avLst/>
                </a:prstGeom>
                <a:noFill/>
                <a:effectLst>
                  <a:softEdge rad="317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500805-101A-4A1C-8605-9D71C1FA9FCD}"/>
                    </a:ext>
                  </a:extLst>
                </p:cNvPr>
                <p:cNvSpPr/>
                <p:nvPr/>
              </p:nvSpPr>
              <p:spPr>
                <a:xfrm rot="16200000">
                  <a:off x="7996114" y="2064472"/>
                  <a:ext cx="2536808" cy="69909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FA5DB-7825-4CFB-B569-BA8814AB92DA}"/>
                    </a:ext>
                  </a:extLst>
                </p:cNvPr>
                <p:cNvSpPr/>
                <p:nvPr/>
              </p:nvSpPr>
              <p:spPr>
                <a:xfrm rot="2389698">
                  <a:off x="4911652" y="3740699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B525D74-A6C7-4EB3-AA75-BE12BF0E8B0C}"/>
                    </a:ext>
                  </a:extLst>
                </p:cNvPr>
                <p:cNvSpPr/>
                <p:nvPr/>
              </p:nvSpPr>
              <p:spPr>
                <a:xfrm rot="19256114">
                  <a:off x="10104383" y="3905694"/>
                  <a:ext cx="3352421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2A5092A-7642-480D-A7F5-0B9DB26B23C3}"/>
                    </a:ext>
                  </a:extLst>
                </p:cNvPr>
                <p:cNvSpPr/>
                <p:nvPr/>
              </p:nvSpPr>
              <p:spPr>
                <a:xfrm>
                  <a:off x="5080809" y="5028610"/>
                  <a:ext cx="7968441" cy="23075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F083852-6112-45F6-B592-2D38F39116FD}"/>
                    </a:ext>
                  </a:extLst>
                </p:cNvPr>
                <p:cNvSpPr/>
                <p:nvPr/>
              </p:nvSpPr>
              <p:spPr>
                <a:xfrm>
                  <a:off x="6129421" y="1820937"/>
                  <a:ext cx="6388366" cy="6388366"/>
                </a:xfrm>
                <a:prstGeom prst="arc">
                  <a:avLst>
                    <a:gd name="adj1" fmla="val 10880246"/>
                    <a:gd name="adj2" fmla="val 0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16EA419E-0ECA-4C0F-AA93-657841E58C98}"/>
                    </a:ext>
                  </a:extLst>
                </p:cNvPr>
                <p:cNvSpPr/>
                <p:nvPr/>
              </p:nvSpPr>
              <p:spPr>
                <a:xfrm>
                  <a:off x="5757283" y="1462289"/>
                  <a:ext cx="7132642" cy="7132642"/>
                </a:xfrm>
                <a:prstGeom prst="arc">
                  <a:avLst>
                    <a:gd name="adj1" fmla="val 11773361"/>
                    <a:gd name="adj2" fmla="val 19996657"/>
                  </a:avLst>
                </a:prstGeom>
                <a:ln w="5080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2E65FF0-5259-48A9-8608-37E27353E246}"/>
                    </a:ext>
                  </a:extLst>
                </p:cNvPr>
                <p:cNvSpPr/>
                <p:nvPr/>
              </p:nvSpPr>
              <p:spPr>
                <a:xfrm rot="16200000">
                  <a:off x="3576396" y="946781"/>
                  <a:ext cx="4227666" cy="17997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95F671E-28C0-4B7E-8EFA-2E392B74F502}"/>
                    </a:ext>
                  </a:extLst>
                </p:cNvPr>
                <p:cNvSpPr/>
                <p:nvPr/>
              </p:nvSpPr>
              <p:spPr>
                <a:xfrm rot="16200000">
                  <a:off x="10408599" y="1454567"/>
                  <a:ext cx="5095150" cy="20529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0516DF2-D857-4482-BC41-F56FC6CF46F4}"/>
                    </a:ext>
                  </a:extLst>
                </p:cNvPr>
                <p:cNvSpPr/>
                <p:nvPr/>
              </p:nvSpPr>
              <p:spPr>
                <a:xfrm rot="10800000">
                  <a:off x="6234507" y="-655252"/>
                  <a:ext cx="6814742" cy="24973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972EE7-7B39-4538-8AEE-7F1B2C5B7DC2}"/>
                    </a:ext>
                  </a:extLst>
                </p:cNvPr>
                <p:cNvSpPr/>
                <p:nvPr/>
              </p:nvSpPr>
              <p:spPr>
                <a:xfrm rot="9000000" flipV="1">
                  <a:off x="5752681" y="1245786"/>
                  <a:ext cx="3254404" cy="1192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46D0BE0-5584-463E-BB22-5665CD1DFA8A}"/>
                    </a:ext>
                  </a:extLst>
                </p:cNvPr>
                <p:cNvSpPr/>
                <p:nvPr/>
              </p:nvSpPr>
              <p:spPr>
                <a:xfrm rot="12600000" flipV="1">
                  <a:off x="10266436" y="1300630"/>
                  <a:ext cx="3254404" cy="1309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FA5EB0E-73F2-4C5C-B20D-139FD6F72AA4}"/>
                  </a:ext>
                </a:extLst>
              </p:cNvPr>
              <p:cNvGrpSpPr/>
              <p:nvPr/>
            </p:nvGrpSpPr>
            <p:grpSpPr>
              <a:xfrm>
                <a:off x="3725050" y="1355618"/>
                <a:ext cx="10934505" cy="7288512"/>
                <a:chOff x="3725050" y="1355618"/>
                <a:chExt cx="10934505" cy="728851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53E1C36-561E-444F-8933-21A2690892AF}"/>
                    </a:ext>
                  </a:extLst>
                </p:cNvPr>
                <p:cNvGrpSpPr/>
                <p:nvPr/>
              </p:nvGrpSpPr>
              <p:grpSpPr>
                <a:xfrm>
                  <a:off x="6049276" y="1356303"/>
                  <a:ext cx="8610279" cy="7287827"/>
                  <a:chOff x="6049276" y="1356303"/>
                  <a:chExt cx="8610279" cy="7287827"/>
                </a:xfrm>
              </p:grpSpPr>
              <p:sp>
                <p:nvSpPr>
                  <p:cNvPr id="15" name="Arc 14">
                    <a:extLst>
                      <a:ext uri="{FF2B5EF4-FFF2-40B4-BE49-F238E27FC236}">
                        <a16:creationId xmlns:a16="http://schemas.microsoft.com/office/drawing/2014/main" id="{A137E719-DC54-4345-B8B1-29AFB39E4BDC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781704" y="1637176"/>
                    <a:ext cx="6718929" cy="6718931"/>
                  </a:xfrm>
                  <a:prstGeom prst="arc">
                    <a:avLst>
                      <a:gd name="adj1" fmla="val 15503779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Arc 15">
                    <a:extLst>
                      <a:ext uri="{FF2B5EF4-FFF2-40B4-BE49-F238E27FC236}">
                        <a16:creationId xmlns:a16="http://schemas.microsoft.com/office/drawing/2014/main" id="{2430EFD6-147F-4882-8AC6-6AFDCC834E59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7940625" y="19252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1DDBD6B3-5A9E-4B70-A964-C48C4988C457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049277" y="13563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4DDC12-F1C7-4958-9DA1-6DB4EF6EA7FD}"/>
                    </a:ext>
                  </a:extLst>
                </p:cNvPr>
                <p:cNvGrpSpPr/>
                <p:nvPr/>
              </p:nvGrpSpPr>
              <p:grpSpPr>
                <a:xfrm flipH="1">
                  <a:off x="3725050" y="1355618"/>
                  <a:ext cx="8610279" cy="7287827"/>
                  <a:chOff x="6201676" y="1508703"/>
                  <a:chExt cx="8610279" cy="7287827"/>
                </a:xfrm>
              </p:grpSpPr>
              <p:sp>
                <p:nvSpPr>
                  <p:cNvPr id="12" name="Arc 11">
                    <a:extLst>
                      <a:ext uri="{FF2B5EF4-FFF2-40B4-BE49-F238E27FC236}">
                        <a16:creationId xmlns:a16="http://schemas.microsoft.com/office/drawing/2014/main" id="{ACFED103-B617-4696-B65B-59FDE56705FA}"/>
                      </a:ext>
                    </a:extLst>
                  </p:cNvPr>
                  <p:cNvSpPr/>
                  <p:nvPr/>
                </p:nvSpPr>
                <p:spPr>
                  <a:xfrm rot="17773660">
                    <a:off x="6934104" y="1789576"/>
                    <a:ext cx="6718929" cy="6718931"/>
                  </a:xfrm>
                  <a:prstGeom prst="arc">
                    <a:avLst>
                      <a:gd name="adj1" fmla="val 15445933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" name="Arc 12">
                    <a:extLst>
                      <a:ext uri="{FF2B5EF4-FFF2-40B4-BE49-F238E27FC236}">
                        <a16:creationId xmlns:a16="http://schemas.microsoft.com/office/drawing/2014/main" id="{0321F954-214E-4154-B3A9-B891DAE92E52}"/>
                      </a:ext>
                    </a:extLst>
                  </p:cNvPr>
                  <p:cNvSpPr/>
                  <p:nvPr/>
                </p:nvSpPr>
                <p:spPr>
                  <a:xfrm rot="16829180">
                    <a:off x="8093025" y="2077600"/>
                    <a:ext cx="6718929" cy="6718931"/>
                  </a:xfrm>
                  <a:prstGeom prst="arc">
                    <a:avLst>
                      <a:gd name="adj1" fmla="val 15905224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9A815DCE-1A9F-4A5D-B0A9-F852276812E3}"/>
                      </a:ext>
                    </a:extLst>
                  </p:cNvPr>
                  <p:cNvSpPr/>
                  <p:nvPr/>
                </p:nvSpPr>
                <p:spPr>
                  <a:xfrm rot="18091195">
                    <a:off x="6201677" y="1508702"/>
                    <a:ext cx="6718929" cy="6718931"/>
                  </a:xfrm>
                  <a:prstGeom prst="arc">
                    <a:avLst>
                      <a:gd name="adj1" fmla="val 17186420"/>
                      <a:gd name="adj2" fmla="val 20614197"/>
                    </a:avLst>
                  </a:prstGeom>
                  <a:ln w="76200">
                    <a:solidFill>
                      <a:srgbClr val="00206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038CF52-69DC-46EF-8C08-1A0BFC7C9304}"/>
                  </a:ext>
                </a:extLst>
              </p:cNvPr>
              <p:cNvSpPr/>
              <p:nvPr/>
            </p:nvSpPr>
            <p:spPr>
              <a:xfrm rot="5898158" flipH="1">
                <a:off x="387571" y="2041213"/>
                <a:ext cx="9243370" cy="9243372"/>
              </a:xfrm>
              <a:prstGeom prst="arc">
                <a:avLst>
                  <a:gd name="adj1" fmla="val 17904873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1444337-3FAF-4A2E-B171-F6B31FFB18D8}"/>
                  </a:ext>
                </a:extLst>
              </p:cNvPr>
              <p:cNvSpPr/>
              <p:nvPr/>
            </p:nvSpPr>
            <p:spPr>
              <a:xfrm rot="15701842">
                <a:off x="8739826" y="2109472"/>
                <a:ext cx="9243370" cy="9243372"/>
              </a:xfrm>
              <a:prstGeom prst="arc">
                <a:avLst>
                  <a:gd name="adj1" fmla="val 17981541"/>
                  <a:gd name="adj2" fmla="val 20614197"/>
                </a:avLst>
              </a:prstGeom>
              <a:ln w="762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1BE7EC-2522-4571-A6BF-D7EA136D135B}"/>
                  </a:ext>
                </a:extLst>
              </p:cNvPr>
              <p:cNvSpPr/>
              <p:nvPr/>
            </p:nvSpPr>
            <p:spPr>
              <a:xfrm>
                <a:off x="5961021" y="562026"/>
                <a:ext cx="6606620" cy="500106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F2CE0B-AA3E-4A6C-89E9-0F19B57BA3A2}"/>
                </a:ext>
              </a:extLst>
            </p:cNvPr>
            <p:cNvSpPr/>
            <p:nvPr/>
          </p:nvSpPr>
          <p:spPr>
            <a:xfrm rot="7559347" flipV="1">
              <a:off x="1655197" y="4831778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7A3CBC-22E6-4897-9ACC-F987342BED12}"/>
                </a:ext>
              </a:extLst>
            </p:cNvPr>
            <p:cNvSpPr/>
            <p:nvPr/>
          </p:nvSpPr>
          <p:spPr>
            <a:xfrm rot="14400000" flipV="1">
              <a:off x="9800925" y="5142649"/>
              <a:ext cx="4342151" cy="2312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29A30EF-659E-47AF-9ECD-FA43F7357E0E}"/>
              </a:ext>
            </a:extLst>
          </p:cNvPr>
          <p:cNvSpPr txBox="1"/>
          <p:nvPr/>
        </p:nvSpPr>
        <p:spPr>
          <a:xfrm>
            <a:off x="80300" y="135411"/>
            <a:ext cx="1261283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600" dirty="0"/>
              <a:t>Parallel transport of vectors depends on the path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A734F46B-5D8F-4D37-98BF-15CEF913FFDA}"/>
              </a:ext>
            </a:extLst>
          </p:cNvPr>
          <p:cNvSpPr/>
          <p:nvPr/>
        </p:nvSpPr>
        <p:spPr>
          <a:xfrm rot="18721987">
            <a:off x="1984952" y="2651453"/>
            <a:ext cx="3689236" cy="1938016"/>
          </a:xfrm>
          <a:prstGeom prst="trapezoid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3B870DA9-3903-4105-8AF9-232118B86184}"/>
              </a:ext>
            </a:extLst>
          </p:cNvPr>
          <p:cNvSpPr/>
          <p:nvPr/>
        </p:nvSpPr>
        <p:spPr>
          <a:xfrm rot="2700000">
            <a:off x="6001618" y="2680831"/>
            <a:ext cx="3689236" cy="1938016"/>
          </a:xfrm>
          <a:prstGeom prst="trapezoid">
            <a:avLst/>
          </a:prstGeom>
          <a:solidFill>
            <a:srgbClr val="0094C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9C09E9-5C36-4FC8-8826-FC2BD2D6F71E}"/>
              </a:ext>
            </a:extLst>
          </p:cNvPr>
          <p:cNvSpPr/>
          <p:nvPr/>
        </p:nvSpPr>
        <p:spPr>
          <a:xfrm>
            <a:off x="3604151" y="3311415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5147D9E-7D17-4C76-9319-643DF47E3266}"/>
              </a:ext>
            </a:extLst>
          </p:cNvPr>
          <p:cNvSpPr/>
          <p:nvPr/>
        </p:nvSpPr>
        <p:spPr>
          <a:xfrm>
            <a:off x="7562694" y="3368629"/>
            <a:ext cx="381868" cy="381868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46A604-FE9B-4923-BB55-5DE635D83EA5}"/>
              </a:ext>
            </a:extLst>
          </p:cNvPr>
          <p:cNvCxnSpPr>
            <a:cxnSpLocks/>
          </p:cNvCxnSpPr>
          <p:nvPr/>
        </p:nvCxnSpPr>
        <p:spPr>
          <a:xfrm flipV="1">
            <a:off x="3772218" y="2161710"/>
            <a:ext cx="1368732" cy="1357458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56D57C-3385-4891-9181-513CC10B7676}"/>
              </a:ext>
            </a:extLst>
          </p:cNvPr>
          <p:cNvSpPr/>
          <p:nvPr/>
        </p:nvSpPr>
        <p:spPr>
          <a:xfrm>
            <a:off x="3815997" y="3129368"/>
            <a:ext cx="3925180" cy="39852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1F9CA34-9076-4832-B7A5-71DD5CCBD8DB}"/>
              </a:ext>
            </a:extLst>
          </p:cNvPr>
          <p:cNvSpPr/>
          <p:nvPr/>
        </p:nvSpPr>
        <p:spPr>
          <a:xfrm rot="10800000" flipH="1">
            <a:off x="3811970" y="3536062"/>
            <a:ext cx="3925180" cy="498381"/>
          </a:xfrm>
          <a:custGeom>
            <a:avLst/>
            <a:gdLst>
              <a:gd name="connsiteX0" fmla="*/ 0 w 3983704"/>
              <a:gd name="connsiteY0" fmla="*/ 1289229 h 1327329"/>
              <a:gd name="connsiteX1" fmla="*/ 1200150 w 3983704"/>
              <a:gd name="connsiteY1" fmla="*/ 127179 h 1327329"/>
              <a:gd name="connsiteX2" fmla="*/ 2667000 w 3983704"/>
              <a:gd name="connsiteY2" fmla="*/ 165279 h 1327329"/>
              <a:gd name="connsiteX3" fmla="*/ 3924300 w 3983704"/>
              <a:gd name="connsiteY3" fmla="*/ 1327329 h 1327329"/>
              <a:gd name="connsiteX0" fmla="*/ 0 w 3925180"/>
              <a:gd name="connsiteY0" fmla="*/ 1289229 h 1327546"/>
              <a:gd name="connsiteX1" fmla="*/ 1200150 w 3925180"/>
              <a:gd name="connsiteY1" fmla="*/ 127179 h 1327546"/>
              <a:gd name="connsiteX2" fmla="*/ 2667000 w 3925180"/>
              <a:gd name="connsiteY2" fmla="*/ 165279 h 1327546"/>
              <a:gd name="connsiteX3" fmla="*/ 3924300 w 3925180"/>
              <a:gd name="connsiteY3" fmla="*/ 1327329 h 132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5180" h="1327546">
                <a:moveTo>
                  <a:pt x="0" y="1289229"/>
                </a:moveTo>
                <a:cubicBezTo>
                  <a:pt x="377825" y="801866"/>
                  <a:pt x="755650" y="314504"/>
                  <a:pt x="1200150" y="127179"/>
                </a:cubicBezTo>
                <a:cubicBezTo>
                  <a:pt x="1644650" y="-60146"/>
                  <a:pt x="2212975" y="-34746"/>
                  <a:pt x="2667000" y="165279"/>
                </a:cubicBezTo>
                <a:cubicBezTo>
                  <a:pt x="3121025" y="365304"/>
                  <a:pt x="3956050" y="1344235"/>
                  <a:pt x="3924300" y="1327329"/>
                </a:cubicBezTo>
              </a:path>
            </a:pathLst>
          </a:custGeom>
          <a:noFill/>
          <a:ln w="101600">
            <a:solidFill>
              <a:srgbClr val="FF8F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3043F9-3028-4FA7-89CC-C38011AA8B15}"/>
              </a:ext>
            </a:extLst>
          </p:cNvPr>
          <p:cNvCxnSpPr>
            <a:cxnSpLocks/>
          </p:cNvCxnSpPr>
          <p:nvPr/>
        </p:nvCxnSpPr>
        <p:spPr>
          <a:xfrm flipV="1">
            <a:off x="7729716" y="1878541"/>
            <a:ext cx="230903" cy="1607646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5DFC66-E943-4239-ABD8-EB1DD3684AF2}"/>
              </a:ext>
            </a:extLst>
          </p:cNvPr>
          <p:cNvCxnSpPr>
            <a:cxnSpLocks/>
          </p:cNvCxnSpPr>
          <p:nvPr/>
        </p:nvCxnSpPr>
        <p:spPr>
          <a:xfrm flipV="1">
            <a:off x="7753207" y="3230292"/>
            <a:ext cx="1704763" cy="318914"/>
          </a:xfrm>
          <a:prstGeom prst="straightConnector1">
            <a:avLst/>
          </a:prstGeom>
          <a:ln w="152400">
            <a:solidFill>
              <a:srgbClr val="FF8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9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08">
        <p159:morph option="byObject"/>
      </p:transition>
    </mc:Choice>
    <mc:Fallback xmlns="">
      <p:transition spd="slow" advTm="5708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6B6DA2-6FA2-42F4-8D4B-E899F262D38B}"/>
              </a:ext>
            </a:extLst>
          </p:cNvPr>
          <p:cNvSpPr txBox="1"/>
          <p:nvPr/>
        </p:nvSpPr>
        <p:spPr>
          <a:xfrm>
            <a:off x="204148" y="219925"/>
            <a:ext cx="11683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Energy-Momentum Tensor Examples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6B279-2D8E-45E4-8543-8B4A187031E7}"/>
              </a:ext>
            </a:extLst>
          </p:cNvPr>
          <p:cNvSpPr txBox="1"/>
          <p:nvPr/>
        </p:nvSpPr>
        <p:spPr>
          <a:xfrm>
            <a:off x="204148" y="4699083"/>
            <a:ext cx="11683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Dust</a:t>
            </a:r>
            <a:r>
              <a:rPr lang="en-GB" sz="6000" dirty="0"/>
              <a:t> = collection of particles not </a:t>
            </a:r>
            <a:br>
              <a:rPr lang="en-GB" sz="6000" dirty="0"/>
            </a:br>
            <a:r>
              <a:rPr lang="en-GB" sz="6000" dirty="0"/>
              <a:t>    exerting pressure on each other</a:t>
            </a:r>
            <a:endParaRPr lang="en-CA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598B7-250C-4DDB-96AB-1DDD6491AAFE}"/>
              </a:ext>
            </a:extLst>
          </p:cNvPr>
          <p:cNvSpPr txBox="1"/>
          <p:nvPr/>
        </p:nvSpPr>
        <p:spPr>
          <a:xfrm>
            <a:off x="994980" y="1993883"/>
            <a:ext cx="563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6000" dirty="0"/>
              <a:t>Dust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6000" dirty="0"/>
              <a:t>Perfect Fluid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36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2"/>
    </mc:Choice>
    <mc:Fallback xmlns="">
      <p:transition spd="slow" advTm="10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/>
              <p:nvPr/>
            </p:nvSpPr>
            <p:spPr>
              <a:xfrm>
                <a:off x="565" y="1797628"/>
                <a:ext cx="292398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constant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" y="1797628"/>
                <a:ext cx="2923989" cy="769441"/>
              </a:xfrm>
              <a:prstGeom prst="rect">
                <a:avLst/>
              </a:prstGeom>
              <a:blipFill>
                <a:blip r:embed="rId3"/>
                <a:stretch>
                  <a:fillRect l="-8333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C38F19D-36B4-4C39-8BEE-2817EE2A169C}"/>
              </a:ext>
            </a:extLst>
          </p:cNvPr>
          <p:cNvGrpSpPr/>
          <p:nvPr/>
        </p:nvGrpSpPr>
        <p:grpSpPr>
          <a:xfrm>
            <a:off x="1707782" y="2368075"/>
            <a:ext cx="3478295" cy="3470127"/>
            <a:chOff x="868008" y="1416639"/>
            <a:chExt cx="2885534" cy="2878759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3F93397C-CEB8-425E-93CA-B46A031DC704}"/>
                </a:ext>
              </a:extLst>
            </p:cNvPr>
            <p:cNvSpPr/>
            <p:nvPr/>
          </p:nvSpPr>
          <p:spPr>
            <a:xfrm rot="16200000" flipH="1">
              <a:off x="-88744" y="2388700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A879360-76FD-4AA2-9490-D84A995FF3F2}"/>
                </a:ext>
              </a:extLst>
            </p:cNvPr>
            <p:cNvSpPr/>
            <p:nvPr/>
          </p:nvSpPr>
          <p:spPr>
            <a:xfrm>
              <a:off x="868008" y="33374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21CA74-7BA4-412D-AE7A-31A3E400B58E}"/>
                </a:ext>
              </a:extLst>
            </p:cNvPr>
            <p:cNvSpPr/>
            <p:nvPr/>
          </p:nvSpPr>
          <p:spPr>
            <a:xfrm>
              <a:off x="1817955" y="1416639"/>
              <a:ext cx="1935587" cy="19207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BD63EDA-7F0A-40A9-A8EB-1FAAEE084FCB}"/>
              </a:ext>
            </a:extLst>
          </p:cNvPr>
          <p:cNvSpPr/>
          <p:nvPr/>
        </p:nvSpPr>
        <p:spPr>
          <a:xfrm>
            <a:off x="2858613" y="2350585"/>
            <a:ext cx="2319298" cy="2319297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18DF63-8B09-4803-9CB2-4E8586A60F56}"/>
              </a:ext>
            </a:extLst>
          </p:cNvPr>
          <p:cNvSpPr/>
          <p:nvPr/>
        </p:nvSpPr>
        <p:spPr>
          <a:xfrm>
            <a:off x="3793408" y="3349080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A49CEC-B770-4CD0-8EC9-60FBD7263DB6}"/>
              </a:ext>
            </a:extLst>
          </p:cNvPr>
          <p:cNvSpPr/>
          <p:nvPr/>
        </p:nvSpPr>
        <p:spPr>
          <a:xfrm>
            <a:off x="3891547" y="4505353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9D0E0-9D42-4517-B591-8DBCA8134755}"/>
              </a:ext>
            </a:extLst>
          </p:cNvPr>
          <p:cNvSpPr/>
          <p:nvPr/>
        </p:nvSpPr>
        <p:spPr>
          <a:xfrm>
            <a:off x="1698964" y="3510234"/>
            <a:ext cx="2319298" cy="2319297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DFF8FA-7FF5-4E28-B202-0AAF893291CC}"/>
              </a:ext>
            </a:extLst>
          </p:cNvPr>
          <p:cNvCxnSpPr>
            <a:cxnSpLocks/>
          </p:cNvCxnSpPr>
          <p:nvPr/>
        </p:nvCxnSpPr>
        <p:spPr>
          <a:xfrm flipH="1">
            <a:off x="1698964" y="2350585"/>
            <a:ext cx="1159649" cy="115964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E929D3-402F-4935-97EE-CB235D9BFE2B}"/>
              </a:ext>
            </a:extLst>
          </p:cNvPr>
          <p:cNvCxnSpPr>
            <a:cxnSpLocks/>
          </p:cNvCxnSpPr>
          <p:nvPr/>
        </p:nvCxnSpPr>
        <p:spPr>
          <a:xfrm flipH="1">
            <a:off x="4018261" y="2350585"/>
            <a:ext cx="1159649" cy="115964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F5011-3077-47F2-BE68-38F43E10B8FE}"/>
              </a:ext>
            </a:extLst>
          </p:cNvPr>
          <p:cNvCxnSpPr>
            <a:cxnSpLocks/>
          </p:cNvCxnSpPr>
          <p:nvPr/>
        </p:nvCxnSpPr>
        <p:spPr>
          <a:xfrm flipH="1">
            <a:off x="4018261" y="4683444"/>
            <a:ext cx="1159649" cy="115964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1B117D-4DE2-4D3A-A541-20E0A82B736D}"/>
              </a:ext>
            </a:extLst>
          </p:cNvPr>
          <p:cNvCxnSpPr>
            <a:cxnSpLocks/>
          </p:cNvCxnSpPr>
          <p:nvPr/>
        </p:nvCxnSpPr>
        <p:spPr>
          <a:xfrm flipH="1">
            <a:off x="1698963" y="4669881"/>
            <a:ext cx="1159649" cy="1159649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6F50EF2-9F6E-496D-8CCF-EFAC3F7AD501}"/>
              </a:ext>
            </a:extLst>
          </p:cNvPr>
          <p:cNvSpPr/>
          <p:nvPr/>
        </p:nvSpPr>
        <p:spPr>
          <a:xfrm>
            <a:off x="2278787" y="4727230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5B1A32-9651-440D-B9E0-DD9E1D9DFD12}"/>
              </a:ext>
            </a:extLst>
          </p:cNvPr>
          <p:cNvSpPr/>
          <p:nvPr/>
        </p:nvSpPr>
        <p:spPr>
          <a:xfrm>
            <a:off x="2712905" y="3740110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E41B63F-BDDF-4EB6-9D61-E8C43080AB8F}"/>
              </a:ext>
            </a:extLst>
          </p:cNvPr>
          <p:cNvSpPr/>
          <p:nvPr/>
        </p:nvSpPr>
        <p:spPr>
          <a:xfrm>
            <a:off x="3157340" y="4347576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40AC0F2-53DD-4C5F-8B36-8BE7E4FF00B5}"/>
              </a:ext>
            </a:extLst>
          </p:cNvPr>
          <p:cNvSpPr/>
          <p:nvPr/>
        </p:nvSpPr>
        <p:spPr>
          <a:xfrm>
            <a:off x="3220900" y="2922203"/>
            <a:ext cx="422225" cy="422225"/>
          </a:xfrm>
          <a:prstGeom prst="ellipse">
            <a:avLst/>
          </a:prstGeom>
          <a:solidFill>
            <a:srgbClr val="FF6DD9"/>
          </a:solidFill>
          <a:ln w="38100">
            <a:solidFill>
              <a:srgbClr val="7A0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F98569-A91B-429B-A751-3E8F8C640789}"/>
              </a:ext>
            </a:extLst>
          </p:cNvPr>
          <p:cNvCxnSpPr>
            <a:cxnSpLocks/>
          </p:cNvCxnSpPr>
          <p:nvPr/>
        </p:nvCxnSpPr>
        <p:spPr>
          <a:xfrm flipH="1" flipV="1">
            <a:off x="3246503" y="2368075"/>
            <a:ext cx="167094" cy="640530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A244FF-8C4D-4668-9A97-30FCE3FC62AF}"/>
              </a:ext>
            </a:extLst>
          </p:cNvPr>
          <p:cNvCxnSpPr>
            <a:cxnSpLocks/>
          </p:cNvCxnSpPr>
          <p:nvPr/>
        </p:nvCxnSpPr>
        <p:spPr>
          <a:xfrm flipV="1">
            <a:off x="3382762" y="3748781"/>
            <a:ext cx="33288" cy="598795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CA9686-170F-452A-99DB-310BD26CB40A}"/>
              </a:ext>
            </a:extLst>
          </p:cNvPr>
          <p:cNvCxnSpPr>
            <a:cxnSpLocks/>
          </p:cNvCxnSpPr>
          <p:nvPr/>
        </p:nvCxnSpPr>
        <p:spPr>
          <a:xfrm flipH="1" flipV="1">
            <a:off x="1883188" y="4190903"/>
            <a:ext cx="488984" cy="58932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C8F8345-D48F-4B88-9253-DEC35F888BC2}"/>
              </a:ext>
            </a:extLst>
          </p:cNvPr>
          <p:cNvCxnSpPr>
            <a:cxnSpLocks/>
          </p:cNvCxnSpPr>
          <p:nvPr/>
        </p:nvCxnSpPr>
        <p:spPr>
          <a:xfrm flipV="1">
            <a:off x="4186898" y="3899489"/>
            <a:ext cx="267516" cy="626132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80EF6C-B96A-4C7E-A7BE-D91B5536EDD5}"/>
              </a:ext>
            </a:extLst>
          </p:cNvPr>
          <p:cNvCxnSpPr>
            <a:cxnSpLocks/>
          </p:cNvCxnSpPr>
          <p:nvPr/>
        </p:nvCxnSpPr>
        <p:spPr>
          <a:xfrm flipV="1">
            <a:off x="4052502" y="2547262"/>
            <a:ext cx="116825" cy="804410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596513-3747-439C-A146-C252B3E375B4}"/>
              </a:ext>
            </a:extLst>
          </p:cNvPr>
          <p:cNvCxnSpPr>
            <a:cxnSpLocks/>
          </p:cNvCxnSpPr>
          <p:nvPr/>
        </p:nvCxnSpPr>
        <p:spPr>
          <a:xfrm flipH="1" flipV="1">
            <a:off x="2496326" y="3101594"/>
            <a:ext cx="315058" cy="68010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3560D20-08ED-4815-87BF-70AB6488620A}"/>
              </a:ext>
            </a:extLst>
          </p:cNvPr>
          <p:cNvGrpSpPr/>
          <p:nvPr/>
        </p:nvGrpSpPr>
        <p:grpSpPr>
          <a:xfrm>
            <a:off x="1650982" y="6011851"/>
            <a:ext cx="2353538" cy="955183"/>
            <a:chOff x="1792627" y="5350001"/>
            <a:chExt cx="2353538" cy="955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/>
                <p:nvPr/>
              </p:nvSpPr>
              <p:spPr>
                <a:xfrm>
                  <a:off x="2024833" y="5474187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833" y="5474187"/>
                  <a:ext cx="88534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CA385D0F-0F0C-4118-B57E-36D9D8046D49}"/>
                </a:ext>
              </a:extLst>
            </p:cNvPr>
            <p:cNvSpPr/>
            <p:nvPr/>
          </p:nvSpPr>
          <p:spPr>
            <a:xfrm rot="5400000">
              <a:off x="2820769" y="4321859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3975E-61BC-4DA5-A1D8-39061E2624FC}"/>
              </a:ext>
            </a:extLst>
          </p:cNvPr>
          <p:cNvGrpSpPr/>
          <p:nvPr/>
        </p:nvGrpSpPr>
        <p:grpSpPr>
          <a:xfrm>
            <a:off x="320204" y="3506674"/>
            <a:ext cx="1161393" cy="2353538"/>
            <a:chOff x="461849" y="2844824"/>
            <a:chExt cx="1161393" cy="2353538"/>
          </a:xfrm>
        </p:grpSpPr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CAA66FDA-2C41-40A1-ADE3-35BFACF47B31}"/>
                </a:ext>
              </a:extLst>
            </p:cNvPr>
            <p:cNvSpPr/>
            <p:nvPr/>
          </p:nvSpPr>
          <p:spPr>
            <a:xfrm rot="10800000">
              <a:off x="1325989" y="2844824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/>
                <p:nvPr/>
              </p:nvSpPr>
              <p:spPr>
                <a:xfrm>
                  <a:off x="461849" y="3078260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49" y="3078260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245E00-F401-449E-803E-369E141BDBCC}"/>
              </a:ext>
            </a:extLst>
          </p:cNvPr>
          <p:cNvGrpSpPr/>
          <p:nvPr/>
        </p:nvGrpSpPr>
        <p:grpSpPr>
          <a:xfrm>
            <a:off x="3960026" y="5350248"/>
            <a:ext cx="1747964" cy="1201287"/>
            <a:chOff x="4101671" y="4688398"/>
            <a:chExt cx="1747964" cy="1201287"/>
          </a:xfrm>
        </p:grpSpPr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DA5E0C72-C72A-4EF6-A2F6-545FD2D51974}"/>
                </a:ext>
              </a:extLst>
            </p:cNvPr>
            <p:cNvSpPr/>
            <p:nvPr/>
          </p:nvSpPr>
          <p:spPr>
            <a:xfrm rot="2700000">
              <a:off x="4827026" y="3963043"/>
              <a:ext cx="297253" cy="1747964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/>
                <p:nvPr/>
              </p:nvSpPr>
              <p:spPr>
                <a:xfrm>
                  <a:off x="4678845" y="5058688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845" y="5058688"/>
                  <a:ext cx="88534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9941FD-B9E5-4238-8FEE-E10E45D54883}"/>
                  </a:ext>
                </a:extLst>
              </p:cNvPr>
              <p:cNvSpPr txBox="1"/>
              <p:nvPr/>
            </p:nvSpPr>
            <p:spPr>
              <a:xfrm>
                <a:off x="63913" y="-21491"/>
                <a:ext cx="12039596" cy="17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Each particle has 4-momentum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CA" sz="4800" dirty="0"/>
              </a:p>
              <a:p>
                <a:r>
                  <a:rPr lang="en-GB" sz="4800" dirty="0"/>
                  <a:t>Densities described by number-flux 4-vector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9941FD-B9E5-4238-8FEE-E10E45D5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" y="-21491"/>
                <a:ext cx="12039596" cy="1748940"/>
              </a:xfrm>
              <a:prstGeom prst="rect">
                <a:avLst/>
              </a:prstGeom>
              <a:blipFill>
                <a:blip r:embed="rId7"/>
                <a:stretch>
                  <a:fillRect l="-2278" t="-2439" b="-18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166C5F-437B-4D89-BD1E-1DC61AFB65A0}"/>
                  </a:ext>
                </a:extLst>
              </p:cNvPr>
              <p:cNvSpPr txBox="1"/>
              <p:nvPr/>
            </p:nvSpPr>
            <p:spPr>
              <a:xfrm>
                <a:off x="5899166" y="4799298"/>
                <a:ext cx="3970437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166C5F-437B-4D89-BD1E-1DC61AFB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66" y="4799298"/>
                <a:ext cx="3970437" cy="1127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7FFDA5-9C07-429A-9E9D-11D1CFEC291A}"/>
                  </a:ext>
                </a:extLst>
              </p:cNvPr>
              <p:cNvSpPr txBox="1"/>
              <p:nvPr/>
            </p:nvSpPr>
            <p:spPr>
              <a:xfrm>
                <a:off x="9479095" y="4077675"/>
                <a:ext cx="2923989" cy="2618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7FFDA5-9C07-429A-9E9D-11D1CFEC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95" y="4077675"/>
                <a:ext cx="2923989" cy="2618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B01432-453C-4066-8B72-BFA39BB93244}"/>
                  </a:ext>
                </a:extLst>
              </p:cNvPr>
              <p:cNvSpPr txBox="1"/>
              <p:nvPr/>
            </p:nvSpPr>
            <p:spPr>
              <a:xfrm>
                <a:off x="6104890" y="2241120"/>
                <a:ext cx="53491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Total 4-momentum in unit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4800" dirty="0"/>
                  <a:t> box:</a:t>
                </a:r>
                <a:endParaRPr lang="en-CA" sz="4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B01432-453C-4066-8B72-BFA39BB93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2241120"/>
                <a:ext cx="5349197" cy="1569660"/>
              </a:xfrm>
              <a:prstGeom prst="rect">
                <a:avLst/>
              </a:prstGeom>
              <a:blipFill>
                <a:blip r:embed="rId10"/>
                <a:stretch>
                  <a:fillRect l="-5125" t="-8560" r="-1822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D81FC0-210C-413B-AEC4-99D97538107A}"/>
              </a:ext>
            </a:extLst>
          </p:cNvPr>
          <p:cNvCxnSpPr>
            <a:cxnSpLocks/>
          </p:cNvCxnSpPr>
          <p:nvPr/>
        </p:nvCxnSpPr>
        <p:spPr>
          <a:xfrm>
            <a:off x="0" y="17569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1B7DBD-2575-4290-8481-1ABC626AB4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10839" y="6526619"/>
              <a:ext cx="2" cy="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1B7DBD-2575-4290-8481-1ABC626AB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10839" y="65266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9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2"/>
    </mc:Choice>
    <mc:Fallback xmlns="">
      <p:transition spd="slow" advTm="2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6" grpId="0" animBg="1"/>
      <p:bldP spid="29" grpId="0" animBg="1"/>
      <p:bldP spid="75" grpId="0" build="p"/>
      <p:bldP spid="78" grpId="0"/>
      <p:bldP spid="79" grpId="0"/>
      <p:bldP spid="8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/>
              <p:nvPr/>
            </p:nvSpPr>
            <p:spPr>
              <a:xfrm>
                <a:off x="565" y="1797628"/>
                <a:ext cx="292398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constant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B3FDE4-5660-4605-BE32-B7823C9DC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" y="1797628"/>
                <a:ext cx="2923989" cy="769441"/>
              </a:xfrm>
              <a:prstGeom prst="rect">
                <a:avLst/>
              </a:prstGeom>
              <a:blipFill>
                <a:blip r:embed="rId3"/>
                <a:stretch>
                  <a:fillRect l="-8333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C38F19D-36B4-4C39-8BEE-2817EE2A169C}"/>
              </a:ext>
            </a:extLst>
          </p:cNvPr>
          <p:cNvGrpSpPr/>
          <p:nvPr/>
        </p:nvGrpSpPr>
        <p:grpSpPr>
          <a:xfrm>
            <a:off x="1707782" y="2368075"/>
            <a:ext cx="3478295" cy="3470127"/>
            <a:chOff x="868008" y="1416639"/>
            <a:chExt cx="2885534" cy="2878759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3F93397C-CEB8-425E-93CA-B46A031DC704}"/>
                </a:ext>
              </a:extLst>
            </p:cNvPr>
            <p:cNvSpPr/>
            <p:nvPr/>
          </p:nvSpPr>
          <p:spPr>
            <a:xfrm rot="16200000" flipH="1">
              <a:off x="-88744" y="2388700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A879360-76FD-4AA2-9490-D84A995FF3F2}"/>
                </a:ext>
              </a:extLst>
            </p:cNvPr>
            <p:cNvSpPr/>
            <p:nvPr/>
          </p:nvSpPr>
          <p:spPr>
            <a:xfrm>
              <a:off x="868008" y="3337429"/>
              <a:ext cx="2878759" cy="934637"/>
            </a:xfrm>
            <a:prstGeom prst="parallelogram">
              <a:avLst>
                <a:gd name="adj" fmla="val 963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21CA74-7BA4-412D-AE7A-31A3E400B58E}"/>
                </a:ext>
              </a:extLst>
            </p:cNvPr>
            <p:cNvSpPr/>
            <p:nvPr/>
          </p:nvSpPr>
          <p:spPr>
            <a:xfrm>
              <a:off x="1817955" y="1416639"/>
              <a:ext cx="1935587" cy="19207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886E86-6ECF-4D32-874D-716B02454C6B}"/>
              </a:ext>
            </a:extLst>
          </p:cNvPr>
          <p:cNvGrpSpPr/>
          <p:nvPr/>
        </p:nvGrpSpPr>
        <p:grpSpPr>
          <a:xfrm>
            <a:off x="1698963" y="2350585"/>
            <a:ext cx="3478948" cy="3492508"/>
            <a:chOff x="352311" y="3429000"/>
            <a:chExt cx="2886076" cy="289732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D63EDA-7F0A-40A9-A8EB-1FAAEE084FCB}"/>
                </a:ext>
              </a:extLst>
            </p:cNvPr>
            <p:cNvSpPr/>
            <p:nvPr/>
          </p:nvSpPr>
          <p:spPr>
            <a:xfrm>
              <a:off x="1314337" y="3429000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918DF63-8B09-4803-9CB2-4E8586A60F56}"/>
                </a:ext>
              </a:extLst>
            </p:cNvPr>
            <p:cNvSpPr/>
            <p:nvPr/>
          </p:nvSpPr>
          <p:spPr>
            <a:xfrm>
              <a:off x="2089827" y="425733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A49CEC-B770-4CD0-8EC9-60FBD7263DB6}"/>
                </a:ext>
              </a:extLst>
            </p:cNvPr>
            <p:cNvSpPr/>
            <p:nvPr/>
          </p:nvSpPr>
          <p:spPr>
            <a:xfrm>
              <a:off x="2171241" y="5216559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039D0E0-9D42-4517-B591-8DBCA8134755}"/>
                </a:ext>
              </a:extLst>
            </p:cNvPr>
            <p:cNvSpPr/>
            <p:nvPr/>
          </p:nvSpPr>
          <p:spPr>
            <a:xfrm>
              <a:off x="352312" y="4391025"/>
              <a:ext cx="1924050" cy="1924050"/>
            </a:xfrm>
            <a:prstGeom prst="rect">
              <a:avLst/>
            </a:prstGeom>
            <a:noFill/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0DFF8FA-7FF5-4E28-B202-0AAF89329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312" y="3429000"/>
              <a:ext cx="962025" cy="962025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1E929D3-402F-4935-97EE-CB235D9BF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361" y="3429000"/>
              <a:ext cx="962025" cy="962025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0FF5011-3077-47F2-BE68-38F43E10B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6361" y="5364301"/>
              <a:ext cx="962025" cy="962025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B117D-4DE2-4D3A-A541-20E0A82B7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311" y="5353049"/>
              <a:ext cx="962025" cy="962025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6F50EF2-9F6E-496D-8CCF-EFAC3F7AD501}"/>
                </a:ext>
              </a:extLst>
            </p:cNvPr>
            <p:cNvSpPr/>
            <p:nvPr/>
          </p:nvSpPr>
          <p:spPr>
            <a:xfrm>
              <a:off x="833323" y="540062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A5B1A32-9651-440D-B9E0-DD9E1D9DFD12}"/>
                </a:ext>
              </a:extLst>
            </p:cNvPr>
            <p:cNvSpPr/>
            <p:nvPr/>
          </p:nvSpPr>
          <p:spPr>
            <a:xfrm>
              <a:off x="1193460" y="4581727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41B63F-BDDF-4EB6-9D61-E8C43080AB8F}"/>
                </a:ext>
              </a:extLst>
            </p:cNvPr>
            <p:cNvSpPr/>
            <p:nvPr/>
          </p:nvSpPr>
          <p:spPr>
            <a:xfrm>
              <a:off x="1562156" y="5085670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0AC0F2-53DD-4C5F-8B36-8BE7E4FF00B5}"/>
                </a:ext>
              </a:extLst>
            </p:cNvPr>
            <p:cNvSpPr/>
            <p:nvPr/>
          </p:nvSpPr>
          <p:spPr>
            <a:xfrm>
              <a:off x="1614884" y="3903205"/>
              <a:ext cx="350271" cy="350271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F98569-A91B-429B-A751-3E8F8C640789}"/>
              </a:ext>
            </a:extLst>
          </p:cNvPr>
          <p:cNvCxnSpPr>
            <a:cxnSpLocks/>
          </p:cNvCxnSpPr>
          <p:nvPr/>
        </p:nvCxnSpPr>
        <p:spPr>
          <a:xfrm flipH="1" flipV="1">
            <a:off x="3246503" y="2368075"/>
            <a:ext cx="167094" cy="640530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A244FF-8C4D-4668-9A97-30FCE3FC62AF}"/>
              </a:ext>
            </a:extLst>
          </p:cNvPr>
          <p:cNvCxnSpPr>
            <a:cxnSpLocks/>
          </p:cNvCxnSpPr>
          <p:nvPr/>
        </p:nvCxnSpPr>
        <p:spPr>
          <a:xfrm flipV="1">
            <a:off x="3382762" y="3748781"/>
            <a:ext cx="33288" cy="598795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CA9686-170F-452A-99DB-310BD26CB40A}"/>
              </a:ext>
            </a:extLst>
          </p:cNvPr>
          <p:cNvCxnSpPr>
            <a:cxnSpLocks/>
          </p:cNvCxnSpPr>
          <p:nvPr/>
        </p:nvCxnSpPr>
        <p:spPr>
          <a:xfrm flipH="1" flipV="1">
            <a:off x="1883188" y="4190903"/>
            <a:ext cx="488984" cy="58932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C8F8345-D48F-4B88-9253-DEC35F888BC2}"/>
              </a:ext>
            </a:extLst>
          </p:cNvPr>
          <p:cNvCxnSpPr>
            <a:cxnSpLocks/>
          </p:cNvCxnSpPr>
          <p:nvPr/>
        </p:nvCxnSpPr>
        <p:spPr>
          <a:xfrm flipV="1">
            <a:off x="4186898" y="3899489"/>
            <a:ext cx="267516" cy="626132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80EF6C-B96A-4C7E-A7BE-D91B5536EDD5}"/>
              </a:ext>
            </a:extLst>
          </p:cNvPr>
          <p:cNvCxnSpPr>
            <a:cxnSpLocks/>
          </p:cNvCxnSpPr>
          <p:nvPr/>
        </p:nvCxnSpPr>
        <p:spPr>
          <a:xfrm flipV="1">
            <a:off x="4052502" y="2547262"/>
            <a:ext cx="116825" cy="804410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596513-3747-439C-A146-C252B3E375B4}"/>
              </a:ext>
            </a:extLst>
          </p:cNvPr>
          <p:cNvCxnSpPr>
            <a:cxnSpLocks/>
          </p:cNvCxnSpPr>
          <p:nvPr/>
        </p:nvCxnSpPr>
        <p:spPr>
          <a:xfrm flipH="1" flipV="1">
            <a:off x="2496326" y="3101594"/>
            <a:ext cx="315058" cy="68010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3560D20-08ED-4815-87BF-70AB6488620A}"/>
              </a:ext>
            </a:extLst>
          </p:cNvPr>
          <p:cNvGrpSpPr/>
          <p:nvPr/>
        </p:nvGrpSpPr>
        <p:grpSpPr>
          <a:xfrm>
            <a:off x="1650982" y="6011851"/>
            <a:ext cx="2353538" cy="955183"/>
            <a:chOff x="1792627" y="5350001"/>
            <a:chExt cx="2353538" cy="955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/>
                <p:nvPr/>
              </p:nvSpPr>
              <p:spPr>
                <a:xfrm>
                  <a:off x="2024833" y="5474187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E6F4FDD-9587-46B1-BA83-D5B1CC1D8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833" y="5474187"/>
                  <a:ext cx="88534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CA385D0F-0F0C-4118-B57E-36D9D8046D49}"/>
                </a:ext>
              </a:extLst>
            </p:cNvPr>
            <p:cNvSpPr/>
            <p:nvPr/>
          </p:nvSpPr>
          <p:spPr>
            <a:xfrm rot="5400000">
              <a:off x="2820769" y="4321859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3975E-61BC-4DA5-A1D8-39061E2624FC}"/>
              </a:ext>
            </a:extLst>
          </p:cNvPr>
          <p:cNvGrpSpPr/>
          <p:nvPr/>
        </p:nvGrpSpPr>
        <p:grpSpPr>
          <a:xfrm>
            <a:off x="231713" y="3506674"/>
            <a:ext cx="1249884" cy="2353538"/>
            <a:chOff x="373358" y="2844824"/>
            <a:chExt cx="1249884" cy="2353538"/>
          </a:xfrm>
        </p:grpSpPr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CAA66FDA-2C41-40A1-ADE3-35BFACF47B31}"/>
                </a:ext>
              </a:extLst>
            </p:cNvPr>
            <p:cNvSpPr/>
            <p:nvPr/>
          </p:nvSpPr>
          <p:spPr>
            <a:xfrm rot="10800000">
              <a:off x="1325989" y="2844824"/>
              <a:ext cx="297253" cy="2353538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/>
                <p:nvPr/>
              </p:nvSpPr>
              <p:spPr>
                <a:xfrm>
                  <a:off x="373358" y="3078260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7AB46A8-E9D2-4027-BC2B-728A43CA4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58" y="3078260"/>
                  <a:ext cx="885348" cy="830997"/>
                </a:xfrm>
                <a:prstGeom prst="rect">
                  <a:avLst/>
                </a:prstGeom>
                <a:blipFill>
                  <a:blip r:embed="rId5"/>
                  <a:stretch>
                    <a:fillRect r="-965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245E00-F401-449E-803E-369E141BDBCC}"/>
              </a:ext>
            </a:extLst>
          </p:cNvPr>
          <p:cNvGrpSpPr/>
          <p:nvPr/>
        </p:nvGrpSpPr>
        <p:grpSpPr>
          <a:xfrm>
            <a:off x="3960026" y="5350248"/>
            <a:ext cx="1747964" cy="1201287"/>
            <a:chOff x="4101671" y="4688398"/>
            <a:chExt cx="1747964" cy="1201287"/>
          </a:xfrm>
        </p:grpSpPr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DA5E0C72-C72A-4EF6-A2F6-545FD2D51974}"/>
                </a:ext>
              </a:extLst>
            </p:cNvPr>
            <p:cNvSpPr/>
            <p:nvPr/>
          </p:nvSpPr>
          <p:spPr>
            <a:xfrm rot="2700000">
              <a:off x="4827026" y="3963043"/>
              <a:ext cx="297253" cy="1747964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/>
                <p:nvPr/>
              </p:nvSpPr>
              <p:spPr>
                <a:xfrm>
                  <a:off x="4678845" y="5058688"/>
                  <a:ext cx="885348" cy="83099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BF05119-7CA6-46A9-9892-D37A74642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845" y="5058688"/>
                  <a:ext cx="88534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9941FD-B9E5-4238-8FEE-E10E45D54883}"/>
                  </a:ext>
                </a:extLst>
              </p:cNvPr>
              <p:cNvSpPr txBox="1"/>
              <p:nvPr/>
            </p:nvSpPr>
            <p:spPr>
              <a:xfrm>
                <a:off x="63913" y="-21491"/>
                <a:ext cx="12039596" cy="1748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Each particle has 4-momentum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CA" sz="4800" dirty="0"/>
              </a:p>
              <a:p>
                <a:r>
                  <a:rPr lang="en-GB" sz="4800" dirty="0"/>
                  <a:t>Densities described by number-flux 4-vector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29941FD-B9E5-4238-8FEE-E10E45D5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" y="-21491"/>
                <a:ext cx="12039596" cy="1748940"/>
              </a:xfrm>
              <a:prstGeom prst="rect">
                <a:avLst/>
              </a:prstGeom>
              <a:blipFill>
                <a:blip r:embed="rId7"/>
                <a:stretch>
                  <a:fillRect l="-2278" t="-2439" b="-18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166C5F-437B-4D89-BD1E-1DC61AFB65A0}"/>
                  </a:ext>
                </a:extLst>
              </p:cNvPr>
              <p:cNvSpPr txBox="1"/>
              <p:nvPr/>
            </p:nvSpPr>
            <p:spPr>
              <a:xfrm>
                <a:off x="5899166" y="4799298"/>
                <a:ext cx="3970437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E166C5F-437B-4D89-BD1E-1DC61AFB6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166" y="4799298"/>
                <a:ext cx="3970437" cy="1127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7FFDA5-9C07-429A-9E9D-11D1CFEC291A}"/>
                  </a:ext>
                </a:extLst>
              </p:cNvPr>
              <p:cNvSpPr txBox="1"/>
              <p:nvPr/>
            </p:nvSpPr>
            <p:spPr>
              <a:xfrm>
                <a:off x="9479095" y="4077675"/>
                <a:ext cx="2923989" cy="2618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97FFDA5-9C07-429A-9E9D-11D1CFEC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095" y="4077675"/>
                <a:ext cx="2923989" cy="2618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B01432-453C-4066-8B72-BFA39BB93244}"/>
                  </a:ext>
                </a:extLst>
              </p:cNvPr>
              <p:cNvSpPr txBox="1"/>
              <p:nvPr/>
            </p:nvSpPr>
            <p:spPr>
              <a:xfrm>
                <a:off x="6104890" y="2241120"/>
                <a:ext cx="53693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Total 4-momentum in unit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𝑐𝑡</m:t>
                    </m:r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sty m:val="p"/>
                      </m:rPr>
                      <a:rPr lang="en-GB" sz="4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4800" dirty="0"/>
                  <a:t> box:</a:t>
                </a:r>
                <a:endParaRPr lang="en-CA" sz="4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B01432-453C-4066-8B72-BFA39BB93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2241120"/>
                <a:ext cx="5369355" cy="1569660"/>
              </a:xfrm>
              <a:prstGeom prst="rect">
                <a:avLst/>
              </a:prstGeom>
              <a:blipFill>
                <a:blip r:embed="rId10"/>
                <a:stretch>
                  <a:fillRect l="-5108" t="-8560" r="-5221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D81FC0-210C-413B-AEC4-99D97538107A}"/>
              </a:ext>
            </a:extLst>
          </p:cNvPr>
          <p:cNvCxnSpPr>
            <a:cxnSpLocks/>
          </p:cNvCxnSpPr>
          <p:nvPr/>
        </p:nvCxnSpPr>
        <p:spPr>
          <a:xfrm>
            <a:off x="0" y="17569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CF9EAB-E864-4957-AE0B-FBB2353349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98079" y="6545339"/>
              <a:ext cx="2" cy="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CF9EAB-E864-4957-AE0B-FBB235334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98079" y="654533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456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85">
        <p:fade/>
      </p:transition>
    </mc:Choice>
    <mc:Fallback xmlns="">
      <p:transition spd="med" advTm="18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8" grpId="0"/>
      <p:bldP spid="79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9DA4D7-36B5-4859-81D5-EBEE486EBBDA}"/>
                  </a:ext>
                </a:extLst>
              </p:cNvPr>
              <p:cNvSpPr txBox="1"/>
              <p:nvPr/>
            </p:nvSpPr>
            <p:spPr>
              <a:xfrm>
                <a:off x="265471" y="264836"/>
                <a:ext cx="91734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Flux of 4-momentum in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4800" dirty="0"/>
                  <a:t>-direction: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9DA4D7-36B5-4859-81D5-EBEE486E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64836"/>
                <a:ext cx="9173497" cy="830997"/>
              </a:xfrm>
              <a:prstGeom prst="rect">
                <a:avLst/>
              </a:prstGeom>
              <a:blipFill>
                <a:blip r:embed="rId3"/>
                <a:stretch>
                  <a:fillRect l="-3059" t="-16058" r="-2261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9FF4A2-72E0-4E0E-8D84-42974E69DC2F}"/>
                  </a:ext>
                </a:extLst>
              </p:cNvPr>
              <p:cNvSpPr txBox="1"/>
              <p:nvPr/>
            </p:nvSpPr>
            <p:spPr>
              <a:xfrm>
                <a:off x="616095" y="1587006"/>
                <a:ext cx="4962425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9FF4A2-72E0-4E0E-8D84-42974E69D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5" y="1587006"/>
                <a:ext cx="4962425" cy="13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2E1D3-53AC-4AC7-BCA0-84DCEDF89114}"/>
                  </a:ext>
                </a:extLst>
              </p:cNvPr>
              <p:cNvSpPr txBox="1"/>
              <p:nvPr/>
            </p:nvSpPr>
            <p:spPr>
              <a:xfrm>
                <a:off x="877936" y="2921795"/>
                <a:ext cx="3381310" cy="331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2E1D3-53AC-4AC7-BCA0-84DCEDF8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36" y="2921795"/>
                <a:ext cx="3381310" cy="33151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F5D0E-10F9-4AF4-98A4-A5D81EE4456C}"/>
                  </a:ext>
                </a:extLst>
              </p:cNvPr>
              <p:cNvSpPr txBox="1"/>
              <p:nvPr/>
            </p:nvSpPr>
            <p:spPr>
              <a:xfrm>
                <a:off x="6897794" y="2471030"/>
                <a:ext cx="5294206" cy="2929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 smtClean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F5D0E-10F9-4AF4-98A4-A5D81EE4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94" y="2471030"/>
                <a:ext cx="5294206" cy="2929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6029B5-595E-404E-9442-DE38A243DDE8}"/>
                  </a:ext>
                </a:extLst>
              </p:cNvPr>
              <p:cNvSpPr txBox="1"/>
              <p:nvPr/>
            </p:nvSpPr>
            <p:spPr>
              <a:xfrm>
                <a:off x="6868297" y="5577019"/>
                <a:ext cx="5294206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(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4000" dirty="0"/>
                  <a:t>-column of EM tensor)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6029B5-595E-404E-9442-DE38A243D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97" y="5577019"/>
                <a:ext cx="5294206" cy="707886"/>
              </a:xfrm>
              <a:prstGeom prst="rect">
                <a:avLst/>
              </a:prstGeom>
              <a:blipFill>
                <a:blip r:embed="rId7"/>
                <a:stretch>
                  <a:fillRect l="-4032" t="-15517" r="-3802" b="-3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9BCA7C3-5C18-4884-8F78-0EA7EB7EEA31}"/>
              </a:ext>
            </a:extLst>
          </p:cNvPr>
          <p:cNvSpPr/>
          <p:nvPr/>
        </p:nvSpPr>
        <p:spPr>
          <a:xfrm>
            <a:off x="8229601" y="2401885"/>
            <a:ext cx="1297858" cy="31456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7F24944E-186D-4CA3-A401-E7FB418335D7}"/>
              </a:ext>
            </a:extLst>
          </p:cNvPr>
          <p:cNvSpPr/>
          <p:nvPr/>
        </p:nvSpPr>
        <p:spPr>
          <a:xfrm>
            <a:off x="4375317" y="1255938"/>
            <a:ext cx="4585334" cy="4585328"/>
          </a:xfrm>
          <a:prstGeom prst="arc">
            <a:avLst>
              <a:gd name="adj1" fmla="val 14296240"/>
              <a:gd name="adj2" fmla="val 19486166"/>
            </a:avLst>
          </a:prstGeom>
          <a:ln w="114300">
            <a:solidFill>
              <a:srgbClr val="4F227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6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3"/>
    </mc:Choice>
    <mc:Fallback xmlns="">
      <p:transition spd="slow" advTm="1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/>
              <p:nvPr/>
            </p:nvSpPr>
            <p:spPr>
              <a:xfrm>
                <a:off x="29497" y="5524479"/>
                <a:ext cx="6215932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5524479"/>
                <a:ext cx="6215932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1076301" y="2243447"/>
                <a:ext cx="1711829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8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1" y="2243447"/>
                <a:ext cx="1711829" cy="319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7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A46E29-8E70-4AE7-A3BB-89E6E3A5C07D}"/>
              </a:ext>
            </a:extLst>
          </p:cNvPr>
          <p:cNvSpPr txBox="1"/>
          <p:nvPr/>
        </p:nvSpPr>
        <p:spPr>
          <a:xfrm>
            <a:off x="6553199" y="5682214"/>
            <a:ext cx="5295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0" dirty="0"/>
              <a:t>(tensor product)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A03684-89A9-41A8-B158-566A5B6D71CF}"/>
              </a:ext>
            </a:extLst>
          </p:cNvPr>
          <p:cNvCxnSpPr>
            <a:cxnSpLocks/>
          </p:cNvCxnSpPr>
          <p:nvPr/>
        </p:nvCxnSpPr>
        <p:spPr>
          <a:xfrm>
            <a:off x="0" y="55244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3047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1"/>
    </mc:Choice>
    <mc:Fallback xmlns="">
      <p:transition spd="slow" advTm="16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411976B-0F03-495C-96A3-908F2C049B7F}"/>
              </a:ext>
            </a:extLst>
          </p:cNvPr>
          <p:cNvGrpSpPr/>
          <p:nvPr/>
        </p:nvGrpSpPr>
        <p:grpSpPr>
          <a:xfrm>
            <a:off x="8415452" y="3589072"/>
            <a:ext cx="1632984" cy="1685773"/>
            <a:chOff x="12984464" y="724422"/>
            <a:chExt cx="2633162" cy="271828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2B3AFBD-E441-4A8B-8271-701F31E9FC3F}"/>
                </a:ext>
              </a:extLst>
            </p:cNvPr>
            <p:cNvSpPr/>
            <p:nvPr/>
          </p:nvSpPr>
          <p:spPr>
            <a:xfrm>
              <a:off x="15195402" y="1418181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0891603-FB1C-44FE-AD6A-F7235F850140}"/>
                </a:ext>
              </a:extLst>
            </p:cNvPr>
            <p:cNvSpPr/>
            <p:nvPr/>
          </p:nvSpPr>
          <p:spPr>
            <a:xfrm>
              <a:off x="14941750" y="296683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3C552C0-FE57-4991-807C-D39C3153A485}"/>
                </a:ext>
              </a:extLst>
            </p:cNvPr>
            <p:cNvSpPr/>
            <p:nvPr/>
          </p:nvSpPr>
          <p:spPr>
            <a:xfrm>
              <a:off x="13421925" y="3020482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2A4E4A8-8FF7-4B2D-B5D5-8F3FD70B394A}"/>
                </a:ext>
              </a:extLst>
            </p:cNvPr>
            <p:cNvSpPr/>
            <p:nvPr/>
          </p:nvSpPr>
          <p:spPr>
            <a:xfrm>
              <a:off x="12984464" y="182298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CAB48BF-E661-44E6-A2C6-3E4A325439B0}"/>
                </a:ext>
              </a:extLst>
            </p:cNvPr>
            <p:cNvSpPr/>
            <p:nvPr/>
          </p:nvSpPr>
          <p:spPr>
            <a:xfrm>
              <a:off x="14232200" y="193797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3F02317-58A6-431C-BB22-6D0470974EC6}"/>
                </a:ext>
              </a:extLst>
            </p:cNvPr>
            <p:cNvSpPr/>
            <p:nvPr/>
          </p:nvSpPr>
          <p:spPr>
            <a:xfrm>
              <a:off x="14144102" y="724422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8111752-8D64-4647-B4E3-C42AE5174ACC}"/>
              </a:ext>
            </a:extLst>
          </p:cNvPr>
          <p:cNvGrpSpPr/>
          <p:nvPr/>
        </p:nvGrpSpPr>
        <p:grpSpPr>
          <a:xfrm>
            <a:off x="10169453" y="3894759"/>
            <a:ext cx="1632984" cy="1685773"/>
            <a:chOff x="12984464" y="724422"/>
            <a:chExt cx="2633162" cy="2718285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7485C4-B6F5-4FC8-979A-7F12152233B5}"/>
                </a:ext>
              </a:extLst>
            </p:cNvPr>
            <p:cNvSpPr/>
            <p:nvPr/>
          </p:nvSpPr>
          <p:spPr>
            <a:xfrm>
              <a:off x="15195402" y="1418181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BDBC5F9-6FCE-462F-81D9-48E0D241C536}"/>
                </a:ext>
              </a:extLst>
            </p:cNvPr>
            <p:cNvSpPr/>
            <p:nvPr/>
          </p:nvSpPr>
          <p:spPr>
            <a:xfrm>
              <a:off x="14941750" y="296683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34076F2-DAF4-4FD8-831F-1AAC39C0371E}"/>
                </a:ext>
              </a:extLst>
            </p:cNvPr>
            <p:cNvSpPr/>
            <p:nvPr/>
          </p:nvSpPr>
          <p:spPr>
            <a:xfrm>
              <a:off x="13421925" y="3020482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AC265DF-204C-4745-BA67-D83311547FAB}"/>
                </a:ext>
              </a:extLst>
            </p:cNvPr>
            <p:cNvSpPr/>
            <p:nvPr/>
          </p:nvSpPr>
          <p:spPr>
            <a:xfrm>
              <a:off x="12984464" y="182298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7B1E0BF-57AE-47E3-98A0-22C7AD55C302}"/>
                </a:ext>
              </a:extLst>
            </p:cNvPr>
            <p:cNvSpPr/>
            <p:nvPr/>
          </p:nvSpPr>
          <p:spPr>
            <a:xfrm>
              <a:off x="14232200" y="193797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CB1D9CE-FFE6-42CC-BD39-47B9E3A09BA4}"/>
                </a:ext>
              </a:extLst>
            </p:cNvPr>
            <p:cNvSpPr/>
            <p:nvPr/>
          </p:nvSpPr>
          <p:spPr>
            <a:xfrm>
              <a:off x="14144102" y="724422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29C65C6-2970-4807-9941-6364D97E7296}"/>
              </a:ext>
            </a:extLst>
          </p:cNvPr>
          <p:cNvGrpSpPr/>
          <p:nvPr/>
        </p:nvGrpSpPr>
        <p:grpSpPr>
          <a:xfrm>
            <a:off x="9189249" y="5820744"/>
            <a:ext cx="1632984" cy="1685773"/>
            <a:chOff x="12984464" y="724422"/>
            <a:chExt cx="2633162" cy="2718285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D3C2B37-4E75-40B7-ADD9-65B379D191A7}"/>
                </a:ext>
              </a:extLst>
            </p:cNvPr>
            <p:cNvSpPr/>
            <p:nvPr/>
          </p:nvSpPr>
          <p:spPr>
            <a:xfrm>
              <a:off x="15195402" y="1418181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AD1C22-8213-4AC1-8289-37BE50C95623}"/>
                </a:ext>
              </a:extLst>
            </p:cNvPr>
            <p:cNvSpPr/>
            <p:nvPr/>
          </p:nvSpPr>
          <p:spPr>
            <a:xfrm>
              <a:off x="14941750" y="296683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0417A2F-68D4-4ED3-BB4E-D81A3902DB96}"/>
                </a:ext>
              </a:extLst>
            </p:cNvPr>
            <p:cNvSpPr/>
            <p:nvPr/>
          </p:nvSpPr>
          <p:spPr>
            <a:xfrm>
              <a:off x="13421925" y="3020482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E5D25B8-CC75-46DC-804A-C1057E6671C9}"/>
                </a:ext>
              </a:extLst>
            </p:cNvPr>
            <p:cNvSpPr/>
            <p:nvPr/>
          </p:nvSpPr>
          <p:spPr>
            <a:xfrm>
              <a:off x="12984464" y="182298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2414467-3816-48AC-918E-EE3AF93DFDC6}"/>
                </a:ext>
              </a:extLst>
            </p:cNvPr>
            <p:cNvSpPr/>
            <p:nvPr/>
          </p:nvSpPr>
          <p:spPr>
            <a:xfrm>
              <a:off x="14232200" y="193797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4E7CDA5-210D-41C7-8DAD-6DE5DF6E1CF6}"/>
                </a:ext>
              </a:extLst>
            </p:cNvPr>
            <p:cNvSpPr/>
            <p:nvPr/>
          </p:nvSpPr>
          <p:spPr>
            <a:xfrm>
              <a:off x="14144102" y="724422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1CB5F6C-0912-4467-B4F3-E10346336A11}"/>
              </a:ext>
            </a:extLst>
          </p:cNvPr>
          <p:cNvGrpSpPr/>
          <p:nvPr/>
        </p:nvGrpSpPr>
        <p:grpSpPr>
          <a:xfrm>
            <a:off x="7265481" y="5381004"/>
            <a:ext cx="1632984" cy="1685773"/>
            <a:chOff x="12984464" y="724422"/>
            <a:chExt cx="2633162" cy="2718285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01DF060-04C5-4ED1-8D59-36F39A81DCFF}"/>
                </a:ext>
              </a:extLst>
            </p:cNvPr>
            <p:cNvSpPr/>
            <p:nvPr/>
          </p:nvSpPr>
          <p:spPr>
            <a:xfrm>
              <a:off x="15195402" y="1418181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F9282C8-B7FD-44D9-A137-43AA7C84E5B6}"/>
                </a:ext>
              </a:extLst>
            </p:cNvPr>
            <p:cNvSpPr/>
            <p:nvPr/>
          </p:nvSpPr>
          <p:spPr>
            <a:xfrm>
              <a:off x="14941750" y="296683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58D2B734-61E4-46F0-A03F-7074852DE980}"/>
                </a:ext>
              </a:extLst>
            </p:cNvPr>
            <p:cNvSpPr/>
            <p:nvPr/>
          </p:nvSpPr>
          <p:spPr>
            <a:xfrm>
              <a:off x="13421925" y="3020482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B5486F0-72B9-49E8-B98C-B09D9BA84619}"/>
                </a:ext>
              </a:extLst>
            </p:cNvPr>
            <p:cNvSpPr/>
            <p:nvPr/>
          </p:nvSpPr>
          <p:spPr>
            <a:xfrm>
              <a:off x="12984464" y="182298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9A7AA0BD-8357-4DE9-ADE2-446CE4A9CB3D}"/>
                </a:ext>
              </a:extLst>
            </p:cNvPr>
            <p:cNvSpPr/>
            <p:nvPr/>
          </p:nvSpPr>
          <p:spPr>
            <a:xfrm>
              <a:off x="14232200" y="1937971"/>
              <a:ext cx="422224" cy="422225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4E6239F-D708-414E-9ADB-75B9AC420D75}"/>
                </a:ext>
              </a:extLst>
            </p:cNvPr>
            <p:cNvSpPr/>
            <p:nvPr/>
          </p:nvSpPr>
          <p:spPr>
            <a:xfrm>
              <a:off x="14144102" y="724422"/>
              <a:ext cx="422224" cy="422224"/>
            </a:xfrm>
            <a:prstGeom prst="ellipse">
              <a:avLst/>
            </a:prstGeom>
            <a:solidFill>
              <a:srgbClr val="FF6DD9"/>
            </a:solidFill>
            <a:ln w="38100">
              <a:solidFill>
                <a:srgbClr val="7A00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ED4257-85F5-458E-96C0-345D7BC7754D}"/>
                  </a:ext>
                </a:extLst>
              </p:cNvPr>
              <p:cNvSpPr txBox="1"/>
              <p:nvPr/>
            </p:nvSpPr>
            <p:spPr>
              <a:xfrm>
                <a:off x="162847" y="-1828800"/>
                <a:ext cx="6215932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ED4257-85F5-458E-96C0-345D7BC77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7" y="-1828800"/>
                <a:ext cx="6215932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7B287-A260-4F39-AC39-C70F3EC69EAE}"/>
                  </a:ext>
                </a:extLst>
              </p:cNvPr>
              <p:cNvSpPr txBox="1"/>
              <p:nvPr/>
            </p:nvSpPr>
            <p:spPr>
              <a:xfrm>
                <a:off x="162847" y="1304350"/>
                <a:ext cx="61627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b="0" dirty="0"/>
                  <a:t>Rank-2 Tensor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7B287-A260-4F39-AC39-C70F3EC69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7" y="1304350"/>
                <a:ext cx="6162713" cy="923330"/>
              </a:xfrm>
              <a:prstGeom prst="rect">
                <a:avLst/>
              </a:prstGeom>
              <a:blipFill>
                <a:blip r:embed="rId4"/>
                <a:stretch>
                  <a:fillRect l="-5341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A73DD7-7C0C-4821-AB7F-A8144904EA4A}"/>
                  </a:ext>
                </a:extLst>
              </p:cNvPr>
              <p:cNvSpPr txBox="1"/>
              <p:nvPr/>
            </p:nvSpPr>
            <p:spPr>
              <a:xfrm>
                <a:off x="6096000" y="1285300"/>
                <a:ext cx="3923895" cy="1079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𝜌𝜎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A73DD7-7C0C-4821-AB7F-A8144904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85300"/>
                <a:ext cx="3923895" cy="1079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844EF-0E5F-4339-9BAB-0F8A4C9EC0D3}"/>
                  </a:ext>
                </a:extLst>
              </p:cNvPr>
              <p:cNvSpPr txBox="1"/>
              <p:nvPr/>
            </p:nvSpPr>
            <p:spPr>
              <a:xfrm>
                <a:off x="162846" y="191770"/>
                <a:ext cx="4694904" cy="11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b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844EF-0E5F-4339-9BAB-0F8A4C9EC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" y="191770"/>
                <a:ext cx="4694904" cy="11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C961D8-1DD8-40C6-8A8A-E3279E44E93B}"/>
              </a:ext>
            </a:extLst>
          </p:cNvPr>
          <p:cNvGrpSpPr/>
          <p:nvPr/>
        </p:nvGrpSpPr>
        <p:grpSpPr>
          <a:xfrm>
            <a:off x="6743700" y="103906"/>
            <a:ext cx="5429510" cy="1298471"/>
            <a:chOff x="6743700" y="103906"/>
            <a:chExt cx="5429510" cy="12984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11D57-7CDB-4BE2-BBAF-2A18F2BBFD10}"/>
                </a:ext>
              </a:extLst>
            </p:cNvPr>
            <p:cNvSpPr txBox="1"/>
            <p:nvPr/>
          </p:nvSpPr>
          <p:spPr>
            <a:xfrm>
              <a:off x="6879773" y="103906"/>
              <a:ext cx="52934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Transformation Matrices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06D261-792F-4644-80E6-8A7DC8B87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3700" y="753141"/>
              <a:ext cx="485193" cy="56137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AF040C-5831-478E-A210-7FA61E361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8894" y="767917"/>
              <a:ext cx="226006" cy="63446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FE5B6CA-361A-435D-940E-8745352F1DAB}"/>
              </a:ext>
            </a:extLst>
          </p:cNvPr>
          <p:cNvGrpSpPr/>
          <p:nvPr/>
        </p:nvGrpSpPr>
        <p:grpSpPr>
          <a:xfrm>
            <a:off x="0" y="2364763"/>
            <a:ext cx="12192000" cy="4493237"/>
            <a:chOff x="0" y="2364763"/>
            <a:chExt cx="12192000" cy="44932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D29CB4-240E-4557-881B-4D87FFB420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2842"/>
              <a:ext cx="12192000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4E93C6-3101-41BC-BD86-F582250C3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513" y="2364763"/>
              <a:ext cx="0" cy="449323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AD7A1F-FBB2-497B-8AC0-F94F45D2E3A6}"/>
                  </a:ext>
                </a:extLst>
              </p:cNvPr>
              <p:cNvSpPr txBox="1"/>
              <p:nvPr/>
            </p:nvSpPr>
            <p:spPr>
              <a:xfrm>
                <a:off x="162846" y="2572402"/>
                <a:ext cx="3239861" cy="969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AD7A1F-FBB2-497B-8AC0-F94F45D2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46" y="2572402"/>
                <a:ext cx="3239861" cy="9696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BB04C2-A7D7-4FFF-A03E-EF066F0C7C7E}"/>
                  </a:ext>
                </a:extLst>
              </p:cNvPr>
              <p:cNvSpPr txBox="1"/>
              <p:nvPr/>
            </p:nvSpPr>
            <p:spPr>
              <a:xfrm>
                <a:off x="6378779" y="2569302"/>
                <a:ext cx="3412537" cy="853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BB04C2-A7D7-4FFF-A03E-EF066F0C7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779" y="2569302"/>
                <a:ext cx="3412537" cy="8533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4C229E-EC2A-4729-921D-E29F32D3EFE9}"/>
              </a:ext>
            </a:extLst>
          </p:cNvPr>
          <p:cNvCxnSpPr>
            <a:cxnSpLocks/>
          </p:cNvCxnSpPr>
          <p:nvPr/>
        </p:nvCxnSpPr>
        <p:spPr>
          <a:xfrm flipV="1">
            <a:off x="-3149125" y="3352419"/>
            <a:ext cx="2526625" cy="3020239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37EF83-E1DD-40A8-8411-B4DB72FE5891}"/>
              </a:ext>
            </a:extLst>
          </p:cNvPr>
          <p:cNvGrpSpPr/>
          <p:nvPr/>
        </p:nvGrpSpPr>
        <p:grpSpPr>
          <a:xfrm>
            <a:off x="-3498063" y="3468381"/>
            <a:ext cx="3173033" cy="3197507"/>
            <a:chOff x="627583" y="3112874"/>
            <a:chExt cx="3646018" cy="367414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54EC53-B6F8-4389-88E9-898955E21D81}"/>
                </a:ext>
              </a:extLst>
            </p:cNvPr>
            <p:cNvGrpSpPr/>
            <p:nvPr/>
          </p:nvGrpSpPr>
          <p:grpSpPr>
            <a:xfrm>
              <a:off x="627583" y="3646097"/>
              <a:ext cx="3041296" cy="3140918"/>
              <a:chOff x="45608" y="3386461"/>
              <a:chExt cx="3041296" cy="3140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F95BE4E-CD75-416A-A502-51F689AD1E7D}"/>
                      </a:ext>
                    </a:extLst>
                  </p:cNvPr>
                  <p:cNvSpPr txBox="1"/>
                  <p:nvPr/>
                </p:nvSpPr>
                <p:spPr>
                  <a:xfrm>
                    <a:off x="2199118" y="5696381"/>
                    <a:ext cx="887786" cy="83099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F95BE4E-CD75-416A-A502-51F689AD1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9118" y="5696381"/>
                    <a:ext cx="887786" cy="8309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390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F168609-D0E6-4929-A835-E86B89A085DB}"/>
                      </a:ext>
                    </a:extLst>
                  </p:cNvPr>
                  <p:cNvSpPr txBox="1"/>
                  <p:nvPr/>
                </p:nvSpPr>
                <p:spPr>
                  <a:xfrm>
                    <a:off x="45608" y="3386461"/>
                    <a:ext cx="887788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F168609-D0E6-4929-A835-E86B89A085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8" y="3386461"/>
                    <a:ext cx="887788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361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1700F95-1ECD-408D-8050-D0BC1B0BA1A2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3D954DDC-D4CA-411A-89EF-66CCE289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EF540706-BB90-477A-AC30-2FA66C778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4A3EFE0-E827-4363-8158-064D0BBD5A6B}"/>
                </a:ext>
              </a:extLst>
            </p:cNvPr>
            <p:cNvGrpSpPr/>
            <p:nvPr/>
          </p:nvGrpSpPr>
          <p:grpSpPr>
            <a:xfrm>
              <a:off x="980315" y="3112874"/>
              <a:ext cx="3293286" cy="3353044"/>
              <a:chOff x="556308" y="3085722"/>
              <a:chExt cx="3293286" cy="335304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94CD4E5-8382-4CB3-BD39-4BD2721CD793}"/>
                  </a:ext>
                </a:extLst>
              </p:cNvPr>
              <p:cNvGrpSpPr/>
              <p:nvPr/>
            </p:nvGrpSpPr>
            <p:grpSpPr>
              <a:xfrm>
                <a:off x="556308" y="3085722"/>
                <a:ext cx="3293286" cy="3337201"/>
                <a:chOff x="412094" y="3754368"/>
                <a:chExt cx="2480060" cy="2513131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43B64A77-5835-40D0-9567-B3FCA9746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94" y="4449938"/>
                  <a:ext cx="892262" cy="1817561"/>
                </a:xfrm>
                <a:prstGeom prst="straightConnector1">
                  <a:avLst/>
                </a:prstGeom>
                <a:ln w="1016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2E2DFF7-2F71-4553-A1F8-D60584875B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23592" y="5030114"/>
                      <a:ext cx="668562" cy="71410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9C5C6A0-C77C-4B85-BFD5-304C0B93A9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23592" y="5030114"/>
                      <a:ext cx="668562" cy="71410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99A1765-1DB3-4F5F-AC8A-4FDF6B8520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3626" y="3754368"/>
                      <a:ext cx="668561" cy="6955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1A474F6-1DDF-47F6-9CFA-B1D8704432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3626" y="3754368"/>
                      <a:ext cx="668561" cy="69557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FD9876D-376E-4E6D-879D-F74C5F6969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2769" y="4639571"/>
                <a:ext cx="1184840" cy="241355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646BA3-AA5B-46C3-98B6-183121A5C8C2}"/>
                  </a:ext>
                </a:extLst>
              </p:cNvPr>
              <p:cNvSpPr txBox="1"/>
              <p:nvPr/>
            </p:nvSpPr>
            <p:spPr>
              <a:xfrm>
                <a:off x="4993422" y="5031261"/>
                <a:ext cx="625293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646BA3-AA5B-46C3-98B6-183121A5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22" y="5031261"/>
                <a:ext cx="625293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FA26ED-7BB2-4469-9BF4-C88CFF9E968B}"/>
                  </a:ext>
                </a:extLst>
              </p:cNvPr>
              <p:cNvSpPr txBox="1"/>
              <p:nvPr/>
            </p:nvSpPr>
            <p:spPr>
              <a:xfrm>
                <a:off x="3742618" y="5212899"/>
                <a:ext cx="772618" cy="78835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FA26ED-7BB2-4469-9BF4-C88CFF9E9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18" y="5212899"/>
                <a:ext cx="772618" cy="78835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3870FF-992D-467A-817A-13733A173E46}"/>
                  </a:ext>
                </a:extLst>
              </p:cNvPr>
              <p:cNvSpPr txBox="1"/>
              <p:nvPr/>
            </p:nvSpPr>
            <p:spPr>
              <a:xfrm>
                <a:off x="4151959" y="4282709"/>
                <a:ext cx="772617" cy="7850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3870FF-992D-467A-817A-13733A17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959" y="4282709"/>
                <a:ext cx="772617" cy="7850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597B64-BA36-4FBB-902D-266C4AA9B9EC}"/>
              </a:ext>
            </a:extLst>
          </p:cNvPr>
          <p:cNvCxnSpPr>
            <a:cxnSpLocks/>
          </p:cNvCxnSpPr>
          <p:nvPr/>
        </p:nvCxnSpPr>
        <p:spPr>
          <a:xfrm flipV="1">
            <a:off x="2356888" y="5257610"/>
            <a:ext cx="1556634" cy="764172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108977-4A0F-4F7B-849C-691943A5260D}"/>
                  </a:ext>
                </a:extLst>
              </p:cNvPr>
              <p:cNvSpPr txBox="1"/>
              <p:nvPr/>
            </p:nvSpPr>
            <p:spPr>
              <a:xfrm>
                <a:off x="3956794" y="6095198"/>
                <a:ext cx="772617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108977-4A0F-4F7B-849C-691943A52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94" y="6095198"/>
                <a:ext cx="772617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C74507E-EF59-498E-9EC2-91F82A6295C8}"/>
              </a:ext>
            </a:extLst>
          </p:cNvPr>
          <p:cNvGrpSpPr/>
          <p:nvPr/>
        </p:nvGrpSpPr>
        <p:grpSpPr>
          <a:xfrm>
            <a:off x="2346352" y="6007992"/>
            <a:ext cx="2568590" cy="8983"/>
            <a:chOff x="2346352" y="6007992"/>
            <a:chExt cx="2568590" cy="8983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ABF1F3B-36C7-4575-A885-54242F6B4C38}"/>
                </a:ext>
              </a:extLst>
            </p:cNvPr>
            <p:cNvCxnSpPr>
              <a:cxnSpLocks/>
            </p:cNvCxnSpPr>
            <p:nvPr/>
          </p:nvCxnSpPr>
          <p:spPr>
            <a:xfrm>
              <a:off x="2346352" y="6016975"/>
              <a:ext cx="1561484" cy="0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B8AED7E-7118-4FA6-A912-EB9E4E37B014}"/>
                </a:ext>
              </a:extLst>
            </p:cNvPr>
            <p:cNvCxnSpPr>
              <a:cxnSpLocks/>
            </p:cNvCxnSpPr>
            <p:nvPr/>
          </p:nvCxnSpPr>
          <p:spPr>
            <a:xfrm>
              <a:off x="3890433" y="6007992"/>
              <a:ext cx="1024509" cy="0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E0D0947-FA44-4E0E-AE05-8DBAE1EEF919}"/>
              </a:ext>
            </a:extLst>
          </p:cNvPr>
          <p:cNvGrpSpPr/>
          <p:nvPr/>
        </p:nvGrpSpPr>
        <p:grpSpPr>
          <a:xfrm>
            <a:off x="4924187" y="2930907"/>
            <a:ext cx="1197" cy="3084868"/>
            <a:chOff x="4924187" y="2930907"/>
            <a:chExt cx="1197" cy="308486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6387080-DA81-4374-89BF-924ECE6259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44642" y="5235034"/>
              <a:ext cx="1561483" cy="0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F53F2E4-1FDC-42B1-96A4-92A6B252F5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43445" y="3711649"/>
              <a:ext cx="1561483" cy="0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847BCC-B0B4-4F60-ADA8-538DAB677DFE}"/>
              </a:ext>
            </a:extLst>
          </p:cNvPr>
          <p:cNvCxnSpPr>
            <a:cxnSpLocks/>
          </p:cNvCxnSpPr>
          <p:nvPr/>
        </p:nvCxnSpPr>
        <p:spPr>
          <a:xfrm flipV="1">
            <a:off x="3854525" y="3112451"/>
            <a:ext cx="1031135" cy="2100448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209E06-0523-439C-A4EF-B379A35B191B}"/>
              </a:ext>
            </a:extLst>
          </p:cNvPr>
          <p:cNvGrpSpPr/>
          <p:nvPr/>
        </p:nvGrpSpPr>
        <p:grpSpPr>
          <a:xfrm>
            <a:off x="2388317" y="2987753"/>
            <a:ext cx="2526625" cy="3020239"/>
            <a:chOff x="2388317" y="2987753"/>
            <a:chExt cx="2526625" cy="302023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02FA9B2-C393-4999-A429-4D68102D0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317" y="2987753"/>
              <a:ext cx="2526625" cy="3020239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264E622-E9BC-49C8-8C22-8C3C8495B5DF}"/>
                    </a:ext>
                  </a:extLst>
                </p:cNvPr>
                <p:cNvSpPr txBox="1"/>
                <p:nvPr/>
              </p:nvSpPr>
              <p:spPr>
                <a:xfrm>
                  <a:off x="2940630" y="3498926"/>
                  <a:ext cx="855875" cy="11277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GB" sz="6000" b="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264E622-E9BC-49C8-8C22-8C3C8495B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30" y="3498926"/>
                  <a:ext cx="855875" cy="112774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E387614-E3E1-4F01-B3B8-60DC5FCCAEB9}"/>
              </a:ext>
            </a:extLst>
          </p:cNvPr>
          <p:cNvGrpSpPr/>
          <p:nvPr/>
        </p:nvGrpSpPr>
        <p:grpSpPr>
          <a:xfrm>
            <a:off x="7837706" y="4798590"/>
            <a:ext cx="1605677" cy="1569263"/>
            <a:chOff x="7837706" y="4798590"/>
            <a:chExt cx="1605677" cy="156926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AA21C8F-F9B7-4126-9F94-45BA608485E8}"/>
                </a:ext>
              </a:extLst>
            </p:cNvPr>
            <p:cNvGrpSpPr/>
            <p:nvPr/>
          </p:nvGrpSpPr>
          <p:grpSpPr>
            <a:xfrm rot="10800000">
              <a:off x="7881900" y="4798590"/>
              <a:ext cx="1561483" cy="1562683"/>
              <a:chOff x="398340" y="4405138"/>
              <a:chExt cx="1794244" cy="1795623"/>
            </a:xfrm>
          </p:grpSpPr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A5B844D-AED4-4EE0-B9CE-F8016C2C8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295475A-5033-42AB-B8C4-4D4DB769016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28F94B7-0449-4355-9137-FF3575E70C73}"/>
                </a:ext>
              </a:extLst>
            </p:cNvPr>
            <p:cNvGrpSpPr/>
            <p:nvPr/>
          </p:nvGrpSpPr>
          <p:grpSpPr>
            <a:xfrm>
              <a:off x="7837706" y="4805170"/>
              <a:ext cx="1561483" cy="1562683"/>
              <a:chOff x="398340" y="4405138"/>
              <a:chExt cx="1794244" cy="1795623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1F7303F-3FEB-4C22-B4D8-0716FA558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CD72111-6828-4C01-A778-4CC79D73A0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891ADE4-B244-4F3A-9B3C-31498CA9AE23}"/>
              </a:ext>
            </a:extLst>
          </p:cNvPr>
          <p:cNvGrpSpPr/>
          <p:nvPr/>
        </p:nvGrpSpPr>
        <p:grpSpPr>
          <a:xfrm>
            <a:off x="7837706" y="3250415"/>
            <a:ext cx="3127139" cy="3122243"/>
            <a:chOff x="7837706" y="3250415"/>
            <a:chExt cx="3127139" cy="31222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7A73D3-0ACA-4CD3-B0E2-7E4A50C8FC07}"/>
                </a:ext>
              </a:extLst>
            </p:cNvPr>
            <p:cNvGrpSpPr/>
            <p:nvPr/>
          </p:nvGrpSpPr>
          <p:grpSpPr>
            <a:xfrm>
              <a:off x="7837706" y="4258423"/>
              <a:ext cx="2110984" cy="2114235"/>
              <a:chOff x="556308" y="4009374"/>
              <a:chExt cx="2425656" cy="2429392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075192D-7DEC-4109-872D-6BDA3EC641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308" y="4009374"/>
                <a:ext cx="1184840" cy="241355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5D2D152-C8F8-4031-853E-180852E5F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2769" y="4639571"/>
                <a:ext cx="1184840" cy="241355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A47383-EA5D-44C5-8778-DED5D6983666}"/>
                </a:ext>
              </a:extLst>
            </p:cNvPr>
            <p:cNvGrpSpPr/>
            <p:nvPr/>
          </p:nvGrpSpPr>
          <p:grpSpPr>
            <a:xfrm rot="10800000">
              <a:off x="8853861" y="3250415"/>
              <a:ext cx="2110984" cy="2114235"/>
              <a:chOff x="556308" y="4009374"/>
              <a:chExt cx="2425656" cy="2429392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E1122D8F-9B55-4AEF-A97E-D94D49B22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6308" y="4009374"/>
                <a:ext cx="1184840" cy="241355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7F02D89-2E7B-4666-923F-8673D97FF7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2769" y="4639571"/>
                <a:ext cx="1184840" cy="241355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009E448-526B-484E-B03C-14C9D7DB9F21}"/>
              </a:ext>
            </a:extLst>
          </p:cNvPr>
          <p:cNvGrpSpPr/>
          <p:nvPr/>
        </p:nvGrpSpPr>
        <p:grpSpPr>
          <a:xfrm>
            <a:off x="-3863673" y="-840984"/>
            <a:ext cx="3487114" cy="3492508"/>
            <a:chOff x="1840608" y="1688735"/>
            <a:chExt cx="3487114" cy="3492508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999AB35-32D3-4C20-A22A-AA36C108C525}"/>
                </a:ext>
              </a:extLst>
            </p:cNvPr>
            <p:cNvGrpSpPr/>
            <p:nvPr/>
          </p:nvGrpSpPr>
          <p:grpSpPr>
            <a:xfrm>
              <a:off x="1840608" y="1688735"/>
              <a:ext cx="3487114" cy="3492508"/>
              <a:chOff x="858184" y="2389624"/>
              <a:chExt cx="2892850" cy="289732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66511A6-1359-4E54-82B8-6839CBA258A3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105" name="Parallelogram 104">
                  <a:extLst>
                    <a:ext uri="{FF2B5EF4-FFF2-40B4-BE49-F238E27FC236}">
                      <a16:creationId xmlns:a16="http://schemas.microsoft.com/office/drawing/2014/main" id="{FE3CD712-9A96-4E53-8C47-637915DB092E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6" name="Parallelogram 105">
                  <a:extLst>
                    <a:ext uri="{FF2B5EF4-FFF2-40B4-BE49-F238E27FC236}">
                      <a16:creationId xmlns:a16="http://schemas.microsoft.com/office/drawing/2014/main" id="{3CA5B4E4-CECC-42FF-BA82-3EB66F2534CC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1BA4A00-0198-43FD-AD82-D9197D5CCCEC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E003F2F-141F-4088-BD9E-581CAE31F7F6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1D1F3213-7FA5-4142-985E-C234967B3719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87C10DB-5835-469F-9BE1-6C6234023A10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25FB2D2A-F9D7-409E-9345-A5BB9F1A6FF0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63A23B29-8FC6-4E69-A6AD-DC868F96D3D6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00399B5-5313-4BF8-BDBF-CD7E343AC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DE7F66A-02F0-40CB-B3C0-B550D7EB0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FC3AC8E-8021-490D-9F2F-58C8C42D7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9AAABB09-4A0C-47AA-92AA-A7BF0BE77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613BAACB-8C06-461E-B3F7-B76233C5878F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63A9948-4965-4E4C-9211-33132755439D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31CE6CC-B783-4D55-9819-A284E233547B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50C3E78-CBC1-4191-B61E-53136B29E73B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02E28AB-FC1E-49D4-960B-08E99E62F9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8148" y="1706225"/>
              <a:ext cx="167094" cy="64053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3CA942A-7314-4259-8A4A-09F0A7D9FF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407" y="3086931"/>
              <a:ext cx="33288" cy="598795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BB95F07-A5B0-42A4-B11A-070199E4B0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4833" y="3529053"/>
              <a:ext cx="488984" cy="58932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58D5771-0CAF-4D3C-A68C-F1B96B376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8543" y="3237639"/>
              <a:ext cx="267516" cy="626132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3DC3C5C-9A04-4C89-A467-E2F608623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147" y="1885412"/>
              <a:ext cx="116825" cy="804410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97563F9-656D-44C4-8C12-E7EB880A7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7971" y="2439744"/>
              <a:ext cx="315058" cy="680101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10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39"/>
    </mc:Choice>
    <mc:Fallback xmlns="">
      <p:transition spd="slow" advTm="21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3" grpId="0"/>
      <p:bldP spid="24" grpId="0"/>
      <p:bldP spid="51" grpId="0" animBg="1"/>
      <p:bldP spid="48" grpId="0" animBg="1"/>
      <p:bldP spid="49" grpId="0" animBg="1"/>
      <p:bldP spid="5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2A3B7-D6BF-48DC-9086-1FEAEC9D2B8E}"/>
                  </a:ext>
                </a:extLst>
              </p:cNvPr>
              <p:cNvSpPr txBox="1"/>
              <p:nvPr/>
            </p:nvSpPr>
            <p:spPr>
              <a:xfrm>
                <a:off x="3613923" y="5325215"/>
                <a:ext cx="5540812" cy="11891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Sup>
                        <m:sSub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sSubSup>
                        <m:sSub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𝜌𝜎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82A3B7-D6BF-48DC-9086-1FEAEC9D2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923" y="5325215"/>
                <a:ext cx="5540812" cy="1189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F981A0-5756-4655-97D8-EF5E8759C475}"/>
                  </a:ext>
                </a:extLst>
              </p:cNvPr>
              <p:cNvSpPr txBox="1"/>
              <p:nvPr/>
            </p:nvSpPr>
            <p:spPr>
              <a:xfrm>
                <a:off x="1922848" y="3531401"/>
                <a:ext cx="10068077" cy="1125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𝜌𝜎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̃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F981A0-5756-4655-97D8-EF5E8759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48" y="3531401"/>
                <a:ext cx="10068077" cy="1125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18D56-0858-4452-8702-A8C1F5E91F45}"/>
                  </a:ext>
                </a:extLst>
              </p:cNvPr>
              <p:cNvSpPr txBox="1"/>
              <p:nvPr/>
            </p:nvSpPr>
            <p:spPr>
              <a:xfrm>
                <a:off x="656326" y="3278383"/>
                <a:ext cx="12138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218D56-0858-4452-8702-A8C1F5E9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26" y="3278383"/>
                <a:ext cx="1213800" cy="16312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1E7FD85-8C4A-4DE2-88A6-475E8D0C8FDE}"/>
              </a:ext>
            </a:extLst>
          </p:cNvPr>
          <p:cNvGrpSpPr/>
          <p:nvPr/>
        </p:nvGrpSpPr>
        <p:grpSpPr>
          <a:xfrm>
            <a:off x="860386" y="290980"/>
            <a:ext cx="4486529" cy="3917472"/>
            <a:chOff x="875884" y="994384"/>
            <a:chExt cx="4486529" cy="39174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BFE7C8-E69D-4480-B662-B48704DA86BA}"/>
                </a:ext>
              </a:extLst>
            </p:cNvPr>
            <p:cNvSpPr txBox="1"/>
            <p:nvPr/>
          </p:nvSpPr>
          <p:spPr>
            <a:xfrm>
              <a:off x="1278724" y="994384"/>
              <a:ext cx="408368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0" dirty="0"/>
                <a:t>Invariant </a:t>
              </a:r>
              <a:br>
                <a:rPr lang="en-GB" sz="5400" b="0" dirty="0"/>
              </a:br>
              <a:r>
                <a:rPr lang="en-GB" sz="3600" b="0" dirty="0"/>
                <a:t>(agreed on by all coordinate systems)</a:t>
              </a:r>
              <a:endParaRPr lang="en-GB" sz="5400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1594F8C-8C7E-4902-A161-DFC81E8619CB}"/>
                </a:ext>
              </a:extLst>
            </p:cNvPr>
            <p:cNvSpPr/>
            <p:nvPr/>
          </p:nvSpPr>
          <p:spPr>
            <a:xfrm flipH="1">
              <a:off x="875884" y="1324228"/>
              <a:ext cx="3587628" cy="3587628"/>
            </a:xfrm>
            <a:prstGeom prst="arc">
              <a:avLst>
                <a:gd name="adj1" fmla="val 18323212"/>
                <a:gd name="adj2" fmla="val 1573267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7A43F3-0F9C-4E26-BAF0-FAFDA21FD3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8800" y="4480200"/>
              <a:ext cx="8574840" cy="33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7A43F3-0F9C-4E26-BAF0-FAFDA21FD3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9440" y="4470840"/>
                <a:ext cx="8593560" cy="35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42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61"/>
    </mc:Choice>
    <mc:Fallback xmlns="">
      <p:transition spd="slow" advTm="1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1076301" y="2243447"/>
                <a:ext cx="1711829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8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1" y="2243447"/>
                <a:ext cx="1711829" cy="319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7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51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1"/>
    </mc:Choice>
    <mc:Fallback xmlns="">
      <p:transition spd="slow" advTm="161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ultiplication Sign 132">
            <a:extLst>
              <a:ext uri="{FF2B5EF4-FFF2-40B4-BE49-F238E27FC236}">
                <a16:creationId xmlns:a16="http://schemas.microsoft.com/office/drawing/2014/main" id="{AB96802F-C3D8-4FDE-AA82-39C1C8499989}"/>
              </a:ext>
            </a:extLst>
          </p:cNvPr>
          <p:cNvSpPr/>
          <p:nvPr/>
        </p:nvSpPr>
        <p:spPr>
          <a:xfrm>
            <a:off x="10290813" y="4200068"/>
            <a:ext cx="1426844" cy="1426844"/>
          </a:xfrm>
          <a:prstGeom prst="mathMultiply">
            <a:avLst>
              <a:gd name="adj1" fmla="val 5718"/>
            </a:avLst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2" name="Multiplication Sign 131">
            <a:extLst>
              <a:ext uri="{FF2B5EF4-FFF2-40B4-BE49-F238E27FC236}">
                <a16:creationId xmlns:a16="http://schemas.microsoft.com/office/drawing/2014/main" id="{9B73FC87-4764-459E-A560-8F48E3EA05A1}"/>
              </a:ext>
            </a:extLst>
          </p:cNvPr>
          <p:cNvSpPr/>
          <p:nvPr/>
        </p:nvSpPr>
        <p:spPr>
          <a:xfrm>
            <a:off x="5856790" y="4213317"/>
            <a:ext cx="1426844" cy="1426844"/>
          </a:xfrm>
          <a:prstGeom prst="mathMultiply">
            <a:avLst>
              <a:gd name="adj1" fmla="val 5718"/>
            </a:avLst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1B57C4C4-465B-4913-BE4F-F26F68FA6E97}"/>
              </a:ext>
            </a:extLst>
          </p:cNvPr>
          <p:cNvSpPr/>
          <p:nvPr/>
        </p:nvSpPr>
        <p:spPr>
          <a:xfrm>
            <a:off x="1831828" y="4203792"/>
            <a:ext cx="1426844" cy="1426844"/>
          </a:xfrm>
          <a:prstGeom prst="mathMultiply">
            <a:avLst>
              <a:gd name="adj1" fmla="val 5718"/>
            </a:avLst>
          </a:prstGeom>
          <a:solidFill>
            <a:srgbClr val="F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FF8D2-4111-42FD-BFBC-EFCFE4A43AB9}"/>
              </a:ext>
            </a:extLst>
          </p:cNvPr>
          <p:cNvSpPr txBox="1"/>
          <p:nvPr/>
        </p:nvSpPr>
        <p:spPr>
          <a:xfrm>
            <a:off x="123370" y="70473"/>
            <a:ext cx="98612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density (1D) = quantity per unit length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BB814-90AD-4BE6-A127-06FCCB252399}"/>
              </a:ext>
            </a:extLst>
          </p:cNvPr>
          <p:cNvSpPr txBox="1"/>
          <p:nvPr/>
        </p:nvSpPr>
        <p:spPr>
          <a:xfrm>
            <a:off x="123370" y="3491662"/>
            <a:ext cx="11674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current (1D) </a:t>
            </a:r>
            <a:r>
              <a:rPr lang="en-GB" sz="4400" dirty="0"/>
              <a:t>= quantity passing point in unit time</a:t>
            </a:r>
            <a:endParaRPr lang="en-CA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2A1FA-853A-4CC6-B6D0-D3F22615E560}"/>
              </a:ext>
            </a:extLst>
          </p:cNvPr>
          <p:cNvSpPr txBox="1"/>
          <p:nvPr/>
        </p:nvSpPr>
        <p:spPr>
          <a:xfrm>
            <a:off x="341085" y="5689600"/>
            <a:ext cx="29972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electric current</a:t>
            </a:r>
          </a:p>
          <a:p>
            <a:r>
              <a:rPr lang="en-GB" sz="3200" dirty="0"/>
              <a:t>= charge/second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B1800-08D9-450A-8CCA-FFD027B15FD1}"/>
              </a:ext>
            </a:extLst>
          </p:cNvPr>
          <p:cNvSpPr txBox="1"/>
          <p:nvPr/>
        </p:nvSpPr>
        <p:spPr>
          <a:xfrm>
            <a:off x="4920693" y="5689600"/>
            <a:ext cx="2829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mass current</a:t>
            </a:r>
          </a:p>
          <a:p>
            <a:r>
              <a:rPr lang="en-GB" sz="3200" dirty="0"/>
              <a:t>= kg/second</a:t>
            </a:r>
            <a:endParaRPr lang="en-CA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D0880-3A82-4A19-9F69-FC4345EB3C0E}"/>
              </a:ext>
            </a:extLst>
          </p:cNvPr>
          <p:cNvSpPr txBox="1"/>
          <p:nvPr/>
        </p:nvSpPr>
        <p:spPr>
          <a:xfrm>
            <a:off x="9020979" y="5689600"/>
            <a:ext cx="2829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number current</a:t>
            </a:r>
          </a:p>
          <a:p>
            <a:r>
              <a:rPr lang="en-GB" sz="3200" dirty="0"/>
              <a:t>= #/second</a:t>
            </a:r>
            <a:endParaRPr lang="en-CA" sz="3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D046A8-3FDC-4EF3-BD34-B236001B7AB2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34AEE9-A72E-4D72-AB31-C2064C8DDC7E}"/>
              </a:ext>
            </a:extLst>
          </p:cNvPr>
          <p:cNvGrpSpPr/>
          <p:nvPr/>
        </p:nvGrpSpPr>
        <p:grpSpPr>
          <a:xfrm>
            <a:off x="366495" y="4762968"/>
            <a:ext cx="3030665" cy="306677"/>
            <a:chOff x="330865" y="4762968"/>
            <a:chExt cx="3030665" cy="306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A3B4DCC-A979-4CEF-AD7C-DD3BB40FE4C6}"/>
                    </a:ext>
                  </a:extLst>
                </p:cNvPr>
                <p:cNvSpPr/>
                <p:nvPr/>
              </p:nvSpPr>
              <p:spPr>
                <a:xfrm>
                  <a:off x="790417" y="4767757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A3B4DCC-A979-4CEF-AD7C-DD3BB40FE4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17" y="4767757"/>
                  <a:ext cx="301044" cy="301044"/>
                </a:xfrm>
                <a:prstGeom prst="ellipse">
                  <a:avLst/>
                </a:prstGeom>
                <a:blipFill>
                  <a:blip r:embed="rId3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E7C6FC6-C81D-4F43-9CDE-0B48B2C8C1EC}"/>
                    </a:ext>
                  </a:extLst>
                </p:cNvPr>
                <p:cNvSpPr/>
                <p:nvPr/>
              </p:nvSpPr>
              <p:spPr>
                <a:xfrm>
                  <a:off x="1243571" y="4767757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E7C6FC6-C81D-4F43-9CDE-0B48B2C8C1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571" y="4767757"/>
                  <a:ext cx="301044" cy="301044"/>
                </a:xfrm>
                <a:prstGeom prst="ellipse">
                  <a:avLst/>
                </a:prstGeom>
                <a:blipFill>
                  <a:blip r:embed="rId4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55AB688-5FF7-48EE-B9FB-353152CA7DB8}"/>
                    </a:ext>
                  </a:extLst>
                </p:cNvPr>
                <p:cNvSpPr/>
                <p:nvPr/>
              </p:nvSpPr>
              <p:spPr>
                <a:xfrm>
                  <a:off x="1699329" y="4767757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55AB688-5FF7-48EE-B9FB-353152CA7D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329" y="4767757"/>
                  <a:ext cx="301044" cy="301044"/>
                </a:xfrm>
                <a:prstGeom prst="ellipse">
                  <a:avLst/>
                </a:prstGeom>
                <a:blipFill>
                  <a:blip r:embed="rId5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CD00335-ABD9-4BB9-A4A7-A4680B90CFBD}"/>
                    </a:ext>
                  </a:extLst>
                </p:cNvPr>
                <p:cNvSpPr/>
                <p:nvPr/>
              </p:nvSpPr>
              <p:spPr>
                <a:xfrm>
                  <a:off x="2610489" y="4767757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CD00335-ABD9-4BB9-A4A7-A4680B90CF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89" y="4767757"/>
                  <a:ext cx="301044" cy="301044"/>
                </a:xfrm>
                <a:prstGeom prst="ellipse">
                  <a:avLst/>
                </a:prstGeom>
                <a:blipFill>
                  <a:blip r:embed="rId6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846A821-A460-4E7A-B52A-11E1A59C1596}"/>
                    </a:ext>
                  </a:extLst>
                </p:cNvPr>
                <p:cNvSpPr/>
                <p:nvPr/>
              </p:nvSpPr>
              <p:spPr>
                <a:xfrm>
                  <a:off x="2154909" y="4767757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846A821-A460-4E7A-B52A-11E1A59C1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909" y="4767757"/>
                  <a:ext cx="301044" cy="301044"/>
                </a:xfrm>
                <a:prstGeom prst="ellipse">
                  <a:avLst/>
                </a:prstGeom>
                <a:blipFill>
                  <a:blip r:embed="rId7"/>
                  <a:stretch>
                    <a:fillRect l="-12727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83BAD60-7193-40EF-8422-FE611C52765F}"/>
                    </a:ext>
                  </a:extLst>
                </p:cNvPr>
                <p:cNvSpPr/>
                <p:nvPr/>
              </p:nvSpPr>
              <p:spPr>
                <a:xfrm>
                  <a:off x="330865" y="47686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783BAD60-7193-40EF-8422-FE611C5276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65" y="4768601"/>
                  <a:ext cx="301044" cy="301044"/>
                </a:xfrm>
                <a:prstGeom prst="ellipse">
                  <a:avLst/>
                </a:prstGeom>
                <a:blipFill>
                  <a:blip r:embed="rId8"/>
                  <a:stretch>
                    <a:fillRect l="-12727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DEF5084-0121-4D8B-B5A0-A8445E1E3F00}"/>
                    </a:ext>
                  </a:extLst>
                </p:cNvPr>
                <p:cNvSpPr/>
                <p:nvPr/>
              </p:nvSpPr>
              <p:spPr>
                <a:xfrm>
                  <a:off x="3060486" y="4762968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DEF5084-0121-4D8B-B5A0-A8445E1E3F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486" y="4762968"/>
                  <a:ext cx="301044" cy="301044"/>
                </a:xfrm>
                <a:prstGeom prst="ellipse">
                  <a:avLst/>
                </a:prstGeom>
                <a:blipFill>
                  <a:blip r:embed="rId9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3505FA-3DC0-4744-8BED-351AA2A92426}"/>
              </a:ext>
            </a:extLst>
          </p:cNvPr>
          <p:cNvGrpSpPr/>
          <p:nvPr/>
        </p:nvGrpSpPr>
        <p:grpSpPr>
          <a:xfrm>
            <a:off x="4365322" y="4762968"/>
            <a:ext cx="3030665" cy="306677"/>
            <a:chOff x="330865" y="4762968"/>
            <a:chExt cx="3030665" cy="306677"/>
          </a:xfrm>
          <a:solidFill>
            <a:srgbClr val="B3FFAF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D1B0C8C-35D9-43AD-A64C-2F4BD4B60D6E}"/>
                    </a:ext>
                  </a:extLst>
                </p:cNvPr>
                <p:cNvSpPr/>
                <p:nvPr/>
              </p:nvSpPr>
              <p:spPr>
                <a:xfrm>
                  <a:off x="790417" y="4767757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D1B0C8C-35D9-43AD-A64C-2F4BD4B60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17" y="4767757"/>
                  <a:ext cx="301044" cy="301044"/>
                </a:xfrm>
                <a:prstGeom prst="ellipse">
                  <a:avLst/>
                </a:prstGeom>
                <a:blipFill>
                  <a:blip r:embed="rId10"/>
                  <a:stretch>
                    <a:fillRect l="-30909" r="-1454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B6A35A-666C-4DB0-85B1-65AB8523A98C}"/>
                    </a:ext>
                  </a:extLst>
                </p:cNvPr>
                <p:cNvSpPr/>
                <p:nvPr/>
              </p:nvSpPr>
              <p:spPr>
                <a:xfrm>
                  <a:off x="1243571" y="4767757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2B6A35A-666C-4DB0-85B1-65AB8523A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571" y="4767757"/>
                  <a:ext cx="301044" cy="301044"/>
                </a:xfrm>
                <a:prstGeom prst="ellipse">
                  <a:avLst/>
                </a:prstGeom>
                <a:blipFill>
                  <a:blip r:embed="rId11"/>
                  <a:stretch>
                    <a:fillRect l="-33333" r="-1481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449F5E6-F615-42D9-86BC-DE3FCD6475AA}"/>
                    </a:ext>
                  </a:extLst>
                </p:cNvPr>
                <p:cNvSpPr/>
                <p:nvPr/>
              </p:nvSpPr>
              <p:spPr>
                <a:xfrm>
                  <a:off x="1699329" y="4767757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449F5E6-F615-42D9-86BC-DE3FCD647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329" y="4767757"/>
                  <a:ext cx="301044" cy="301044"/>
                </a:xfrm>
                <a:prstGeom prst="ellipse">
                  <a:avLst/>
                </a:prstGeom>
                <a:blipFill>
                  <a:blip r:embed="rId12"/>
                  <a:stretch>
                    <a:fillRect l="-33333" r="-1481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AA13BDC-56CE-4406-A961-C2ED9E0EB835}"/>
                    </a:ext>
                  </a:extLst>
                </p:cNvPr>
                <p:cNvSpPr/>
                <p:nvPr/>
              </p:nvSpPr>
              <p:spPr>
                <a:xfrm>
                  <a:off x="2610489" y="4767757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AA13BDC-56CE-4406-A961-C2ED9E0EB8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489" y="4767757"/>
                  <a:ext cx="301044" cy="301044"/>
                </a:xfrm>
                <a:prstGeom prst="ellipse">
                  <a:avLst/>
                </a:prstGeom>
                <a:blipFill>
                  <a:blip r:embed="rId13"/>
                  <a:stretch>
                    <a:fillRect l="-33333" r="-1481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B315C68-4D9B-4CA3-9117-419B33E4CB63}"/>
                    </a:ext>
                  </a:extLst>
                </p:cNvPr>
                <p:cNvSpPr/>
                <p:nvPr/>
              </p:nvSpPr>
              <p:spPr>
                <a:xfrm>
                  <a:off x="2154909" y="4767757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8B315C68-4D9B-4CA3-9117-419B33E4CB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909" y="4767757"/>
                  <a:ext cx="301044" cy="301044"/>
                </a:xfrm>
                <a:prstGeom prst="ellipse">
                  <a:avLst/>
                </a:prstGeom>
                <a:blipFill>
                  <a:blip r:embed="rId14"/>
                  <a:stretch>
                    <a:fillRect l="-30909" r="-1454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0A33F8D5-22DD-4699-B603-D8EEC850E862}"/>
                    </a:ext>
                  </a:extLst>
                </p:cNvPr>
                <p:cNvSpPr/>
                <p:nvPr/>
              </p:nvSpPr>
              <p:spPr>
                <a:xfrm>
                  <a:off x="330865" y="47686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0A33F8D5-22DD-4699-B603-D8EEC850E8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65" y="4768601"/>
                  <a:ext cx="301044" cy="301044"/>
                </a:xfrm>
                <a:prstGeom prst="ellipse">
                  <a:avLst/>
                </a:prstGeom>
                <a:blipFill>
                  <a:blip r:embed="rId15"/>
                  <a:stretch>
                    <a:fillRect l="-33333" r="-1481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DF1047E-683C-44BB-8595-2D9692847228}"/>
                    </a:ext>
                  </a:extLst>
                </p:cNvPr>
                <p:cNvSpPr/>
                <p:nvPr/>
              </p:nvSpPr>
              <p:spPr>
                <a:xfrm>
                  <a:off x="3060486" y="4762968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DF1047E-683C-44BB-8595-2D96928472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486" y="4762968"/>
                  <a:ext cx="301044" cy="301044"/>
                </a:xfrm>
                <a:prstGeom prst="ellipse">
                  <a:avLst/>
                </a:prstGeom>
                <a:blipFill>
                  <a:blip r:embed="rId16"/>
                  <a:stretch>
                    <a:fillRect l="-33333" r="-14815" b="-20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6C6F93-1AD5-4835-9F16-6A2D332ADAD7}"/>
              </a:ext>
            </a:extLst>
          </p:cNvPr>
          <p:cNvGrpSpPr/>
          <p:nvPr/>
        </p:nvGrpSpPr>
        <p:grpSpPr>
          <a:xfrm>
            <a:off x="8790120" y="4750268"/>
            <a:ext cx="3030665" cy="306677"/>
            <a:chOff x="330865" y="4762968"/>
            <a:chExt cx="3030665" cy="306677"/>
          </a:xfrm>
          <a:solidFill>
            <a:srgbClr val="FFBDBD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ED1E257-2A7E-47FB-BF72-12E90A823401}"/>
                </a:ext>
              </a:extLst>
            </p:cNvPr>
            <p:cNvSpPr/>
            <p:nvPr/>
          </p:nvSpPr>
          <p:spPr>
            <a:xfrm>
              <a:off x="790417" y="4767757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37392C-8539-486D-90B2-E22D12064788}"/>
                </a:ext>
              </a:extLst>
            </p:cNvPr>
            <p:cNvSpPr/>
            <p:nvPr/>
          </p:nvSpPr>
          <p:spPr>
            <a:xfrm>
              <a:off x="1243571" y="4767757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F366C62-4DD6-4F8F-80E5-A5330BE9BB22}"/>
                </a:ext>
              </a:extLst>
            </p:cNvPr>
            <p:cNvSpPr/>
            <p:nvPr/>
          </p:nvSpPr>
          <p:spPr>
            <a:xfrm>
              <a:off x="1699329" y="4767757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4020D9-E871-4585-ACDD-3DEC45B5236B}"/>
                </a:ext>
              </a:extLst>
            </p:cNvPr>
            <p:cNvSpPr/>
            <p:nvPr/>
          </p:nvSpPr>
          <p:spPr>
            <a:xfrm>
              <a:off x="2610489" y="4767757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61B2CB7-BF5E-4656-ADF1-F5921EF04BE2}"/>
                </a:ext>
              </a:extLst>
            </p:cNvPr>
            <p:cNvSpPr/>
            <p:nvPr/>
          </p:nvSpPr>
          <p:spPr>
            <a:xfrm>
              <a:off x="2154909" y="4767757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5789C8A-B4EC-47C6-AF4A-31A0AD979508}"/>
                </a:ext>
              </a:extLst>
            </p:cNvPr>
            <p:cNvSpPr/>
            <p:nvPr/>
          </p:nvSpPr>
          <p:spPr>
            <a:xfrm>
              <a:off x="330865" y="47686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5C474-0753-4270-A5C5-268A1AEE287F}"/>
                </a:ext>
              </a:extLst>
            </p:cNvPr>
            <p:cNvSpPr/>
            <p:nvPr/>
          </p:nvSpPr>
          <p:spPr>
            <a:xfrm>
              <a:off x="3060486" y="4762968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BFED16-28EF-44C4-83D9-DC6A58F9E08C}"/>
              </a:ext>
            </a:extLst>
          </p:cNvPr>
          <p:cNvGrpSpPr/>
          <p:nvPr/>
        </p:nvGrpSpPr>
        <p:grpSpPr>
          <a:xfrm>
            <a:off x="169619" y="1508222"/>
            <a:ext cx="3360463" cy="310622"/>
            <a:chOff x="369663" y="1452312"/>
            <a:chExt cx="3360463" cy="310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2C77FAD-DC5E-4E14-902D-BF2134620E09}"/>
                    </a:ext>
                  </a:extLst>
                </p:cNvPr>
                <p:cNvSpPr/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12C77FAD-DC5E-4E14-902D-BF2134620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blipFill>
                  <a:blip r:embed="rId17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A3DAB7-5E41-479F-BB62-72AD1BC0D081}"/>
                    </a:ext>
                  </a:extLst>
                </p:cNvPr>
                <p:cNvSpPr/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EA3DAB7-5E41-479F-BB62-72AD1BC0D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blipFill>
                  <a:blip r:embed="rId18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A0A84EF-572D-4951-87F0-8A3DA5F307D0}"/>
                    </a:ext>
                  </a:extLst>
                </p:cNvPr>
                <p:cNvSpPr/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A0A84EF-572D-4951-87F0-8A3DA5F30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blipFill>
                  <a:blip r:embed="rId19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E8CD795-75D5-4175-A976-49EE3A31D8AF}"/>
                    </a:ext>
                  </a:extLst>
                </p:cNvPr>
                <p:cNvSpPr/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E8CD795-75D5-4175-A976-49EE3A31D8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blipFill>
                  <a:blip r:embed="rId20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0E2217C-D409-4082-8DC7-4DDD3E91F277}"/>
                    </a:ext>
                  </a:extLst>
                </p:cNvPr>
                <p:cNvSpPr/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0E2217C-D409-4082-8DC7-4DDD3E91F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blipFill>
                  <a:blip r:embed="rId21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93AC91A-69FA-41DE-90AE-6415AE4D755E}"/>
                    </a:ext>
                  </a:extLst>
                </p:cNvPr>
                <p:cNvSpPr/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A93AC91A-69FA-41DE-90AE-6415AE4D7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blipFill>
                  <a:blip r:embed="rId22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0192A77-ACEB-4963-9EE8-CE91178809BD}"/>
                    </a:ext>
                  </a:extLst>
                </p:cNvPr>
                <p:cNvSpPr/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0192A77-ACEB-4963-9EE8-CE91178809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blipFill>
                  <a:blip r:embed="rId23"/>
                  <a:stretch>
                    <a:fillRect l="-12963" r="-1852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87A87B7-2A8E-4353-8109-DA7ECB35BEE1}"/>
                    </a:ext>
                  </a:extLst>
                </p:cNvPr>
                <p:cNvSpPr/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87A87B7-2A8E-4353-8109-DA7ECB35BE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blipFill>
                  <a:blip r:embed="rId24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F297AD1-E325-48C1-AB79-C05A207363C6}"/>
                    </a:ext>
                  </a:extLst>
                </p:cNvPr>
                <p:cNvSpPr/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F297AD1-E325-48C1-AB79-C05A20736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blipFill>
                  <a:blip r:embed="rId25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A76AD20-056A-4D8A-ADAA-1D92226C9482}"/>
                    </a:ext>
                  </a:extLst>
                </p:cNvPr>
                <p:cNvSpPr/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0A76AD20-056A-4D8A-ADAA-1D92226C94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blipFill>
                  <a:blip r:embed="rId26"/>
                  <a:stretch>
                    <a:fillRect l="-14815"/>
                  </a:stretch>
                </a:blipFill>
                <a:ln w="28575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45FC12-3AC6-4CCA-9F6A-CB60C70B1B45}"/>
              </a:ext>
            </a:extLst>
          </p:cNvPr>
          <p:cNvGrpSpPr/>
          <p:nvPr/>
        </p:nvGrpSpPr>
        <p:grpSpPr>
          <a:xfrm>
            <a:off x="341085" y="1431130"/>
            <a:ext cx="2997201" cy="1935209"/>
            <a:chOff x="341085" y="1431130"/>
            <a:chExt cx="2997201" cy="19352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1A3A0D-376F-4992-8A79-37EAC615617C}"/>
                </a:ext>
              </a:extLst>
            </p:cNvPr>
            <p:cNvSpPr txBox="1"/>
            <p:nvPr/>
          </p:nvSpPr>
          <p:spPr>
            <a:xfrm>
              <a:off x="341085" y="2289121"/>
              <a:ext cx="299720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charge density</a:t>
              </a:r>
            </a:p>
            <a:p>
              <a:r>
                <a:rPr lang="en-GB" sz="3200" dirty="0"/>
                <a:t>= charge/length</a:t>
              </a:r>
              <a:endParaRPr lang="en-CA" sz="3200" dirty="0"/>
            </a:p>
          </p:txBody>
        </p:sp>
        <p:sp>
          <p:nvSpPr>
            <p:cNvPr id="103" name="Left Brace 102">
              <a:extLst>
                <a:ext uri="{FF2B5EF4-FFF2-40B4-BE49-F238E27FC236}">
                  <a16:creationId xmlns:a16="http://schemas.microsoft.com/office/drawing/2014/main" id="{032D3DCF-C4C4-4D43-8AAD-250346F2CA0E}"/>
                </a:ext>
              </a:extLst>
            </p:cNvPr>
            <p:cNvSpPr/>
            <p:nvPr/>
          </p:nvSpPr>
          <p:spPr>
            <a:xfrm rot="16200000">
              <a:off x="1699330" y="1088173"/>
              <a:ext cx="301044" cy="1993876"/>
            </a:xfrm>
            <a:prstGeom prst="lef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54230DF-5993-48DA-A2EE-7F99B1637CF0}"/>
                </a:ext>
              </a:extLst>
            </p:cNvPr>
            <p:cNvSpPr/>
            <p:nvPr/>
          </p:nvSpPr>
          <p:spPr>
            <a:xfrm>
              <a:off x="828976" y="1431130"/>
              <a:ext cx="2034479" cy="42395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751DFD-DD22-4BB8-A40D-7E667A98A46A}"/>
              </a:ext>
            </a:extLst>
          </p:cNvPr>
          <p:cNvGrpSpPr/>
          <p:nvPr/>
        </p:nvGrpSpPr>
        <p:grpSpPr>
          <a:xfrm>
            <a:off x="4355304" y="1508222"/>
            <a:ext cx="3360463" cy="310622"/>
            <a:chOff x="369663" y="1452312"/>
            <a:chExt cx="3360463" cy="310622"/>
          </a:xfrm>
          <a:solidFill>
            <a:srgbClr val="B3FFAF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0528BC-D337-49FE-AF9A-EC25C30E890F}"/>
                    </a:ext>
                  </a:extLst>
                </p:cNvPr>
                <p:cNvSpPr/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0528BC-D337-49FE-AF9A-EC25C30E8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10" y="1457101"/>
                  <a:ext cx="301044" cy="301044"/>
                </a:xfrm>
                <a:prstGeom prst="ellipse">
                  <a:avLst/>
                </a:prstGeom>
                <a:blipFill>
                  <a:blip r:embed="rId27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935E34E-E80F-4509-91F1-4EA0F06A7233}"/>
                    </a:ext>
                  </a:extLst>
                </p:cNvPr>
                <p:cNvSpPr/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935E34E-E80F-4509-91F1-4EA0F06A7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957" y="1457101"/>
                  <a:ext cx="301044" cy="301044"/>
                </a:xfrm>
                <a:prstGeom prst="ellipse">
                  <a:avLst/>
                </a:prstGeom>
                <a:blipFill>
                  <a:blip r:embed="rId28"/>
                  <a:stretch>
                    <a:fillRect l="-33333" r="-1481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587C885-CE98-4252-AB33-3BD2B3001B98}"/>
                    </a:ext>
                  </a:extLst>
                </p:cNvPr>
                <p:cNvSpPr/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2587C885-CE98-4252-AB33-3BD2B3001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508" y="1457101"/>
                  <a:ext cx="301044" cy="301044"/>
                </a:xfrm>
                <a:prstGeom prst="ellipse">
                  <a:avLst/>
                </a:prstGeom>
                <a:blipFill>
                  <a:blip r:embed="rId29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D0DFF73-9467-4E4A-9185-89FDD4BFBD5D}"/>
                    </a:ext>
                  </a:extLst>
                </p:cNvPr>
                <p:cNvSpPr/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7D0DFF73-9467-4E4A-9185-89FDD4BFBD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148" y="1457101"/>
                  <a:ext cx="301044" cy="301044"/>
                </a:xfrm>
                <a:prstGeom prst="ellipse">
                  <a:avLst/>
                </a:prstGeom>
                <a:blipFill>
                  <a:blip r:embed="rId30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6C28461-FAE6-480A-B142-9F35E3BC004B}"/>
                    </a:ext>
                  </a:extLst>
                </p:cNvPr>
                <p:cNvSpPr/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36C28461-FAE6-480A-B142-9F35E3BC0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828" y="1457101"/>
                  <a:ext cx="301044" cy="301044"/>
                </a:xfrm>
                <a:prstGeom prst="ellipse">
                  <a:avLst/>
                </a:prstGeom>
                <a:blipFill>
                  <a:blip r:embed="rId31"/>
                  <a:stretch>
                    <a:fillRect l="-33333" r="-1481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3FD6578-FA80-4F9B-BF94-46DC38BAF47D}"/>
                    </a:ext>
                  </a:extLst>
                </p:cNvPr>
                <p:cNvSpPr/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03FD6578-FA80-4F9B-BF94-46DC38BAF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63" y="1452312"/>
                  <a:ext cx="301044" cy="301044"/>
                </a:xfrm>
                <a:prstGeom prst="ellipse">
                  <a:avLst/>
                </a:prstGeom>
                <a:blipFill>
                  <a:blip r:embed="rId32"/>
                  <a:stretch>
                    <a:fillRect l="-30909" r="-14545" b="-20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8D36492-8FD3-4663-9E8D-DDAB12664473}"/>
                    </a:ext>
                  </a:extLst>
                </p:cNvPr>
                <p:cNvSpPr/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8D36492-8FD3-4663-9E8D-DDAB12664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468" y="1452312"/>
                  <a:ext cx="301044" cy="301044"/>
                </a:xfrm>
                <a:prstGeom prst="ellipse">
                  <a:avLst/>
                </a:prstGeom>
                <a:blipFill>
                  <a:blip r:embed="rId33"/>
                  <a:stretch>
                    <a:fillRect l="-33333" r="-14815" b="-20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0966702-CF68-4F0E-96AB-4B81C2AB8894}"/>
                    </a:ext>
                  </a:extLst>
                </p:cNvPr>
                <p:cNvSpPr/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0966702-CF68-4F0E-96AB-4B81C2AB88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435" y="1461890"/>
                  <a:ext cx="301044" cy="301044"/>
                </a:xfrm>
                <a:prstGeom prst="ellipse">
                  <a:avLst/>
                </a:prstGeom>
                <a:blipFill>
                  <a:blip r:embed="rId34"/>
                  <a:stretch>
                    <a:fillRect l="-30909" r="-14545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9002492E-FF99-4422-9797-E5F8E29A1ED4}"/>
                    </a:ext>
                  </a:extLst>
                </p:cNvPr>
                <p:cNvSpPr/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9002492E-FF99-4422-9797-E5F8E29A1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82" y="1461890"/>
                  <a:ext cx="301044" cy="301044"/>
                </a:xfrm>
                <a:prstGeom prst="ellipse">
                  <a:avLst/>
                </a:prstGeom>
                <a:blipFill>
                  <a:blip r:embed="rId35"/>
                  <a:stretch>
                    <a:fillRect l="-25455" r="-20000" b="-2037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DE67539B-FA11-4CE5-AC34-F893BC913DC4}"/>
                    </a:ext>
                  </a:extLst>
                </p:cNvPr>
                <p:cNvSpPr/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grp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DE67539B-FA11-4CE5-AC34-F893BC913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5788" y="1457101"/>
                  <a:ext cx="301044" cy="301044"/>
                </a:xfrm>
                <a:prstGeom prst="ellipse">
                  <a:avLst/>
                </a:prstGeom>
                <a:blipFill>
                  <a:blip r:embed="rId36"/>
                  <a:stretch>
                    <a:fillRect l="-30909" r="-14545" b="-18182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87237C-F691-4598-B4C3-0835E18BAFBE}"/>
              </a:ext>
            </a:extLst>
          </p:cNvPr>
          <p:cNvGrpSpPr/>
          <p:nvPr/>
        </p:nvGrpSpPr>
        <p:grpSpPr>
          <a:xfrm>
            <a:off x="4920693" y="1431130"/>
            <a:ext cx="2829936" cy="1935209"/>
            <a:chOff x="4920693" y="1431130"/>
            <a:chExt cx="2829936" cy="1935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8B820D-4A05-47ED-A410-31B44967589A}"/>
                </a:ext>
              </a:extLst>
            </p:cNvPr>
            <p:cNvSpPr txBox="1"/>
            <p:nvPr/>
          </p:nvSpPr>
          <p:spPr>
            <a:xfrm>
              <a:off x="4920693" y="2289121"/>
              <a:ext cx="28299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mass density</a:t>
              </a:r>
            </a:p>
            <a:p>
              <a:r>
                <a:rPr lang="en-GB" sz="3200" dirty="0"/>
                <a:t>= kg/length</a:t>
              </a:r>
              <a:endParaRPr lang="en-CA" sz="3200" dirty="0"/>
            </a:p>
          </p:txBody>
        </p:sp>
        <p:sp>
          <p:nvSpPr>
            <p:cNvPr id="116" name="Left Brace 115">
              <a:extLst>
                <a:ext uri="{FF2B5EF4-FFF2-40B4-BE49-F238E27FC236}">
                  <a16:creationId xmlns:a16="http://schemas.microsoft.com/office/drawing/2014/main" id="{DC01B4D0-0F59-4D36-BE9D-D8433EEBC2EA}"/>
                </a:ext>
              </a:extLst>
            </p:cNvPr>
            <p:cNvSpPr/>
            <p:nvPr/>
          </p:nvSpPr>
          <p:spPr>
            <a:xfrm rot="16200000">
              <a:off x="5885015" y="1088173"/>
              <a:ext cx="301044" cy="1993876"/>
            </a:xfrm>
            <a:prstGeom prst="leftBrac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AB1C8C8-F344-4068-AC18-F9B962F11119}"/>
                </a:ext>
              </a:extLst>
            </p:cNvPr>
            <p:cNvSpPr/>
            <p:nvPr/>
          </p:nvSpPr>
          <p:spPr>
            <a:xfrm>
              <a:off x="5014661" y="1431130"/>
              <a:ext cx="2034479" cy="42395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539E9C-34C0-405A-AE76-141774284AE7}"/>
              </a:ext>
            </a:extLst>
          </p:cNvPr>
          <p:cNvGrpSpPr/>
          <p:nvPr/>
        </p:nvGrpSpPr>
        <p:grpSpPr>
          <a:xfrm>
            <a:off x="8779395" y="1512510"/>
            <a:ext cx="3360463" cy="310622"/>
            <a:chOff x="369663" y="1452312"/>
            <a:chExt cx="3360463" cy="310622"/>
          </a:xfrm>
          <a:solidFill>
            <a:srgbClr val="FFBDBD"/>
          </a:solidFill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D4B934-5507-47E9-8F60-B54CC45CE7E0}"/>
                </a:ext>
              </a:extLst>
            </p:cNvPr>
            <p:cNvSpPr/>
            <p:nvPr/>
          </p:nvSpPr>
          <p:spPr>
            <a:xfrm>
              <a:off x="711310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C93E795-D845-4349-AFCF-E52F08AA426A}"/>
                </a:ext>
              </a:extLst>
            </p:cNvPr>
            <p:cNvSpPr/>
            <p:nvPr/>
          </p:nvSpPr>
          <p:spPr>
            <a:xfrm>
              <a:off x="1052957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DC584EF-103D-4526-B8F7-D27561C8721E}"/>
                </a:ext>
              </a:extLst>
            </p:cNvPr>
            <p:cNvSpPr/>
            <p:nvPr/>
          </p:nvSpPr>
          <p:spPr>
            <a:xfrm>
              <a:off x="139250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6B39DA3-CBD6-4873-B87C-400FDE3500E9}"/>
                </a:ext>
              </a:extLst>
            </p:cNvPr>
            <p:cNvSpPr/>
            <p:nvPr/>
          </p:nvSpPr>
          <p:spPr>
            <a:xfrm>
              <a:off x="206914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5BA6016-737D-4B6E-B671-7ED773235500}"/>
                </a:ext>
              </a:extLst>
            </p:cNvPr>
            <p:cNvSpPr/>
            <p:nvPr/>
          </p:nvSpPr>
          <p:spPr>
            <a:xfrm>
              <a:off x="173082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67EA84-5476-4C23-8D75-FE1FDC5B2C32}"/>
                </a:ext>
              </a:extLst>
            </p:cNvPr>
            <p:cNvSpPr/>
            <p:nvPr/>
          </p:nvSpPr>
          <p:spPr>
            <a:xfrm>
              <a:off x="369663" y="1452312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B71EF3-E802-4058-8C44-FDEA87F586AA}"/>
                </a:ext>
              </a:extLst>
            </p:cNvPr>
            <p:cNvSpPr/>
            <p:nvPr/>
          </p:nvSpPr>
          <p:spPr>
            <a:xfrm>
              <a:off x="2407468" y="1452312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C95123C-2F0B-4083-AE07-E59FC588764C}"/>
                </a:ext>
              </a:extLst>
            </p:cNvPr>
            <p:cNvSpPr/>
            <p:nvPr/>
          </p:nvSpPr>
          <p:spPr>
            <a:xfrm>
              <a:off x="3087435" y="1461890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EE03723-2E76-40C0-B6EB-53BABBEF75E6}"/>
                </a:ext>
              </a:extLst>
            </p:cNvPr>
            <p:cNvSpPr/>
            <p:nvPr/>
          </p:nvSpPr>
          <p:spPr>
            <a:xfrm>
              <a:off x="3429082" y="1461890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7F9F002-0686-4F2A-B862-EBCD14BC2D4F}"/>
                </a:ext>
              </a:extLst>
            </p:cNvPr>
            <p:cNvSpPr/>
            <p:nvPr/>
          </p:nvSpPr>
          <p:spPr>
            <a:xfrm>
              <a:off x="2745788" y="1457101"/>
              <a:ext cx="301044" cy="301044"/>
            </a:xfrm>
            <a:prstGeom prst="ellipse">
              <a:avLst/>
            </a:prstGeom>
            <a:grpFill/>
            <a:ln w="28575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D60255-71AE-4987-ACCB-359814C9AF59}"/>
              </a:ext>
            </a:extLst>
          </p:cNvPr>
          <p:cNvGrpSpPr/>
          <p:nvPr/>
        </p:nvGrpSpPr>
        <p:grpSpPr>
          <a:xfrm>
            <a:off x="9020979" y="1435418"/>
            <a:ext cx="2829936" cy="1930921"/>
            <a:chOff x="9020979" y="1435418"/>
            <a:chExt cx="2829936" cy="19309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3C885C-B00D-439A-880E-F53EE2275462}"/>
                </a:ext>
              </a:extLst>
            </p:cNvPr>
            <p:cNvSpPr txBox="1"/>
            <p:nvPr/>
          </p:nvSpPr>
          <p:spPr>
            <a:xfrm>
              <a:off x="9020979" y="2289121"/>
              <a:ext cx="282993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number density</a:t>
              </a:r>
            </a:p>
            <a:p>
              <a:r>
                <a:rPr lang="en-GB" sz="3200" dirty="0"/>
                <a:t>= #/length</a:t>
              </a:r>
              <a:endParaRPr lang="en-CA" sz="32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47745-1F31-4B59-B5EE-AB5CE1905205}"/>
                </a:ext>
              </a:extLst>
            </p:cNvPr>
            <p:cNvGrpSpPr/>
            <p:nvPr/>
          </p:nvGrpSpPr>
          <p:grpSpPr>
            <a:xfrm>
              <a:off x="9438752" y="1435418"/>
              <a:ext cx="2034479" cy="804503"/>
              <a:chOff x="9438752" y="1435418"/>
              <a:chExt cx="2034479" cy="804503"/>
            </a:xfrm>
          </p:grpSpPr>
          <p:sp>
            <p:nvSpPr>
              <p:cNvPr id="129" name="Left Brace 128">
                <a:extLst>
                  <a:ext uri="{FF2B5EF4-FFF2-40B4-BE49-F238E27FC236}">
                    <a16:creationId xmlns:a16="http://schemas.microsoft.com/office/drawing/2014/main" id="{7FBDD640-3356-4CFB-92EE-C4E642E83CFE}"/>
                  </a:ext>
                </a:extLst>
              </p:cNvPr>
              <p:cNvSpPr/>
              <p:nvPr/>
            </p:nvSpPr>
            <p:spPr>
              <a:xfrm rot="16200000">
                <a:off x="10309106" y="1092461"/>
                <a:ext cx="301044" cy="1993876"/>
              </a:xfrm>
              <a:prstGeom prst="leftBrac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0088740-4BE4-43FF-B429-F2DF1B62CAF2}"/>
                  </a:ext>
                </a:extLst>
              </p:cNvPr>
              <p:cNvSpPr/>
              <p:nvPr/>
            </p:nvSpPr>
            <p:spPr>
              <a:xfrm>
                <a:off x="9438752" y="1435418"/>
                <a:ext cx="2034479" cy="423954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63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53">
        <p:fade/>
      </p:transition>
    </mc:Choice>
    <mc:Fallback xmlns="">
      <p:transition spd="med" advTm="237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10144 -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2" grpId="0" animBg="1"/>
      <p:bldP spid="8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𝑈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58" y="2415673"/>
                <a:ext cx="8810340" cy="2848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595854" y="2243447"/>
                <a:ext cx="2302330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8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54" y="2243447"/>
                <a:ext cx="2302330" cy="3192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3915695" y="1104424"/>
                <a:ext cx="79870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b="0" i="1" dirty="0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95" y="1104424"/>
                <a:ext cx="798700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6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50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1"/>
    </mc:Choice>
    <mc:Fallback xmlns="">
      <p:transition spd="slow" advTm="1610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/>
              <p:nvPr/>
            </p:nvSpPr>
            <p:spPr>
              <a:xfrm>
                <a:off x="-1933755" y="7880749"/>
                <a:ext cx="6215932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3755" y="7880749"/>
                <a:ext cx="6215932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247562" y="2415673"/>
                <a:ext cx="8810340" cy="374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CA" sz="4800" dirty="0"/>
                        <m:t> </m:t>
                      </m:r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62" y="2415673"/>
                <a:ext cx="8810340" cy="3745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292044" y="2243447"/>
                <a:ext cx="2654710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dirty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4" y="2243447"/>
                <a:ext cx="2654710" cy="319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4077720" y="1104424"/>
                <a:ext cx="806778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20" y="1104424"/>
                <a:ext cx="8067786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7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3E65-406B-447C-B078-0E97C1286371}"/>
                  </a:ext>
                </a:extLst>
              </p:cNvPr>
              <p:cNvSpPr txBox="1"/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rgbClr val="FF3399"/>
                    </a:solidFill>
                  </a:rPr>
                  <a:t>Rest mass density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3E65-406B-447C-B078-0E97C1286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blipFill>
                <a:blip r:embed="rId8"/>
                <a:stretch>
                  <a:fillRect l="-4079" t="-16279" b="-372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FBECCD-D9E3-432E-B0F3-FB353AB88E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79760" y="4305240"/>
              <a:ext cx="2867040" cy="158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FBECCD-D9E3-432E-B0F3-FB353AB88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0400" y="4295880"/>
                <a:ext cx="2885760" cy="160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9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63">
        <p:fade/>
      </p:transition>
    </mc:Choice>
    <mc:Fallback xmlns="">
      <p:transition spd="med" advTm="20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/>
              <p:nvPr/>
            </p:nvSpPr>
            <p:spPr>
              <a:xfrm>
                <a:off x="-1933755" y="7880749"/>
                <a:ext cx="6215932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3755" y="7880749"/>
                <a:ext cx="6215932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247562" y="2415673"/>
                <a:ext cx="8810340" cy="281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𝑐𝑐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 dirty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 dirty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562" y="2415673"/>
                <a:ext cx="8810340" cy="281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0" y="2243447"/>
                <a:ext cx="2654710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5400" i="1" dirty="0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5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43447"/>
                <a:ext cx="2654710" cy="319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66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6600" i="1" dirty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66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66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77" y="1104424"/>
                <a:ext cx="777610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7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3E65-406B-447C-B078-0E97C1286371}"/>
                  </a:ext>
                </a:extLst>
              </p:cNvPr>
              <p:cNvSpPr txBox="1"/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rgbClr val="FF3399"/>
                    </a:solidFill>
                  </a:rPr>
                  <a:t>Rest mass density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93E65-406B-447C-B078-0E97C1286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blipFill>
                <a:blip r:embed="rId8"/>
                <a:stretch>
                  <a:fillRect l="-4079" t="-16279" b="-372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FBECCD-D9E3-432E-B0F3-FB353AB88E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79760" y="4305240"/>
              <a:ext cx="2867040" cy="158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FBECCD-D9E3-432E-B0F3-FB353AB88E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0400" y="4295880"/>
                <a:ext cx="2885760" cy="160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67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63">
        <p:fade/>
      </p:transition>
    </mc:Choice>
    <mc:Fallback xmlns="">
      <p:transition spd="med" advTm="20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104E675-EAC6-4EC7-B627-1F110A27683C}"/>
              </a:ext>
            </a:extLst>
          </p:cNvPr>
          <p:cNvGrpSpPr/>
          <p:nvPr/>
        </p:nvGrpSpPr>
        <p:grpSpPr>
          <a:xfrm>
            <a:off x="3886146" y="2191028"/>
            <a:ext cx="8210421" cy="2862322"/>
            <a:chOff x="3886146" y="2191028"/>
            <a:chExt cx="8210421" cy="28623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429E8A-7F2D-4BB0-9F85-CE8D257224C4}"/>
                </a:ext>
              </a:extLst>
            </p:cNvPr>
            <p:cNvSpPr/>
            <p:nvPr/>
          </p:nvSpPr>
          <p:spPr>
            <a:xfrm>
              <a:off x="3886146" y="2258692"/>
              <a:ext cx="1255486" cy="875006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2AE634-48A9-4855-9851-4BAB8B17EED9}"/>
                </a:ext>
              </a:extLst>
            </p:cNvPr>
            <p:cNvCxnSpPr>
              <a:cxnSpLocks/>
            </p:cNvCxnSpPr>
            <p:nvPr/>
          </p:nvCxnSpPr>
          <p:spPr>
            <a:xfrm>
              <a:off x="5141632" y="2890359"/>
              <a:ext cx="4522701" cy="0"/>
            </a:xfrm>
            <a:prstGeom prst="line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AD9636-DB54-438A-9C4D-544C593D620A}"/>
                </a:ext>
              </a:extLst>
            </p:cNvPr>
            <p:cNvSpPr txBox="1"/>
            <p:nvPr/>
          </p:nvSpPr>
          <p:spPr>
            <a:xfrm>
              <a:off x="9336904" y="2191028"/>
              <a:ext cx="275966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0" dirty="0">
                  <a:solidFill>
                    <a:srgbClr val="0094C8"/>
                  </a:solidFill>
                </a:rPr>
                <a:t>Rest energy density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3664199" y="2191028"/>
                <a:ext cx="5247509" cy="3230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5400" b="0" i="1" dirty="0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5400" i="1" dirty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5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199" y="2191028"/>
                <a:ext cx="5247509" cy="3230051"/>
              </a:xfrm>
              <a:prstGeom prst="rect">
                <a:avLst/>
              </a:prstGeom>
              <a:blipFill>
                <a:blip r:embed="rId3"/>
                <a:stretch>
                  <a:fillRect r="-12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/>
              <p:nvPr/>
            </p:nvSpPr>
            <p:spPr>
              <a:xfrm>
                <a:off x="1053277" y="2243447"/>
                <a:ext cx="1858297" cy="3192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53811-4C95-425E-83EE-244D7204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277" y="2243447"/>
                <a:ext cx="1858297" cy="3192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/>
              <p:nvPr/>
            </p:nvSpPr>
            <p:spPr>
              <a:xfrm>
                <a:off x="3633244" y="1104424"/>
                <a:ext cx="582800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66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en-GB" sz="66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6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66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66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986CED-C7E2-42F8-B7A1-850229DE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244" y="1104424"/>
                <a:ext cx="5828006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𝑑𝑢𝑠𝑡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dirty="0"/>
                  <a:t> outer product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sz="6000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GB" sz="6000" b="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56"/>
                <a:ext cx="11360674" cy="1128386"/>
              </a:xfrm>
              <a:prstGeom prst="rect">
                <a:avLst/>
              </a:prstGeom>
              <a:blipFill>
                <a:blip r:embed="rId6"/>
                <a:stretch>
                  <a:fillRect t="-6486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C514DD-F921-436B-8FF9-91874D472273}"/>
              </a:ext>
            </a:extLst>
          </p:cNvPr>
          <p:cNvSpPr txBox="1"/>
          <p:nvPr/>
        </p:nvSpPr>
        <p:spPr>
          <a:xfrm>
            <a:off x="292227" y="1242923"/>
            <a:ext cx="3132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(rest frame)</a:t>
            </a:r>
            <a:endParaRPr lang="en-GB" sz="4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44985F-C6CE-46E2-B8EB-5919D897FAAB}"/>
                  </a:ext>
                </a:extLst>
              </p:cNvPr>
              <p:cNvSpPr txBox="1"/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rgbClr val="FF3399"/>
                    </a:solidFill>
                  </a:rPr>
                  <a:t>Rest mass density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44985F-C6CE-46E2-B8EB-5919D897F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34" y="5642705"/>
                <a:ext cx="8635762" cy="1015663"/>
              </a:xfrm>
              <a:prstGeom prst="rect">
                <a:avLst/>
              </a:prstGeom>
              <a:blipFill>
                <a:blip r:embed="rId7"/>
                <a:stretch>
                  <a:fillRect l="-4079" t="-16279" b="-372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4EB3EE-C53D-435F-B813-1920F9B95BDD}"/>
                  </a:ext>
                </a:extLst>
              </p:cNvPr>
              <p:cNvSpPr txBox="1"/>
              <p:nvPr/>
            </p:nvSpPr>
            <p:spPr>
              <a:xfrm>
                <a:off x="9336904" y="5211818"/>
                <a:ext cx="27596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44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4400" dirty="0"/>
                  <a:t>density</a:t>
                </a:r>
                <a:endParaRPr lang="en-GB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4EB3EE-C53D-435F-B813-1920F9B9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904" y="5211818"/>
                <a:ext cx="2759663" cy="1446550"/>
              </a:xfrm>
              <a:prstGeom prst="rect">
                <a:avLst/>
              </a:prstGeom>
              <a:blipFill>
                <a:blip r:embed="rId8"/>
                <a:stretch>
                  <a:fillRect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0F9D43-DD7A-4B5A-B649-1C318C10B9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7000" y="1914840"/>
              <a:ext cx="3717720" cy="1176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0F9D43-DD7A-4B5A-B649-1C318C10B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7640" y="1905480"/>
                <a:ext cx="3736440" cy="119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30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22">
        <p:fade/>
      </p:transition>
    </mc:Choice>
    <mc:Fallback xmlns="">
      <p:transition spd="med" advTm="18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/>
              <p:nvPr/>
            </p:nvSpPr>
            <p:spPr>
              <a:xfrm>
                <a:off x="184378" y="5304274"/>
                <a:ext cx="11705256" cy="1568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𝑝𝑒𝑟𝑓𝑒𝑐𝑡</m:t>
                          </m:r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𝑓𝑙𝑢𝑖𝑑</m:t>
                          </m:r>
                        </m:sub>
                      </m:sSub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5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5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5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⃗"/>
                          <m:ctrlP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56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EE56CF-6428-4D42-995F-0B3D47530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78" y="5304274"/>
                <a:ext cx="11705256" cy="1568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/>
              <p:nvPr/>
            </p:nvSpPr>
            <p:spPr>
              <a:xfrm>
                <a:off x="6557856" y="1673370"/>
                <a:ext cx="5144999" cy="3230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063BA-B4B5-42AE-BADD-5E8D63AD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56" y="1673370"/>
                <a:ext cx="5144999" cy="3230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/>
              <p:nvPr/>
            </p:nvSpPr>
            <p:spPr>
              <a:xfrm>
                <a:off x="254784" y="2503565"/>
                <a:ext cx="630307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b="0" dirty="0"/>
                  <a:t>Perfect Fluid EM Tensor</a:t>
                </a:r>
              </a:p>
              <a:p>
                <a:pPr algn="ctr"/>
                <a:r>
                  <a:rPr lang="en-GB" sz="4800" b="0" dirty="0"/>
                  <a:t>(rest frame)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AB9604-D6FC-40B1-B2D9-BFA175939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4" y="2503565"/>
                <a:ext cx="6303072" cy="1569660"/>
              </a:xfrm>
              <a:prstGeom prst="rect">
                <a:avLst/>
              </a:prstGeom>
              <a:blipFill>
                <a:blip r:embed="rId5"/>
                <a:stretch>
                  <a:fillRect l="-4449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E277C-4DD4-4BE7-9B69-9548DC3D158C}"/>
                  </a:ext>
                </a:extLst>
              </p:cNvPr>
              <p:cNvSpPr txBox="1"/>
              <p:nvPr/>
            </p:nvSpPr>
            <p:spPr>
              <a:xfrm>
                <a:off x="184378" y="179910"/>
                <a:ext cx="1047627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u="sng" dirty="0"/>
                  <a:t>Perfect Fluid</a:t>
                </a:r>
                <a:r>
                  <a:rPr lang="en-GB" sz="4800" b="0" dirty="0"/>
                  <a:t> = particles exert pressure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4800" dirty="0"/>
                  <a:t> </a:t>
                </a:r>
              </a:p>
              <a:p>
                <a:r>
                  <a:rPr lang="en-GB" sz="4800" dirty="0"/>
                  <a:t>                           equally in all directions</a:t>
                </a:r>
                <a:endParaRPr lang="en-GB" sz="4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E277C-4DD4-4BE7-9B69-9548DC3D1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78" y="179910"/>
                <a:ext cx="10476273" cy="1569660"/>
              </a:xfrm>
              <a:prstGeom prst="rect">
                <a:avLst/>
              </a:prstGeom>
              <a:blipFill>
                <a:blip r:embed="rId6"/>
                <a:stretch>
                  <a:fillRect l="-2618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CF849A-AB1A-4C9F-9321-D7970EBE3DDE}"/>
                  </a:ext>
                </a:extLst>
              </p:cNvPr>
              <p:cNvSpPr txBox="1"/>
              <p:nvPr/>
            </p:nvSpPr>
            <p:spPr>
              <a:xfrm>
                <a:off x="10476974" y="5036878"/>
                <a:ext cx="171502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+−−−</m:t>
                          </m:r>
                        </m:e>
                      </m:d>
                    </m:oMath>
                  </m:oMathPara>
                </a14:m>
                <a:endParaRPr lang="en-GB" sz="28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GB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metric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CF849A-AB1A-4C9F-9321-D7970EBE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974" y="5036878"/>
                <a:ext cx="1715026" cy="954107"/>
              </a:xfrm>
              <a:prstGeom prst="rect">
                <a:avLst/>
              </a:prstGeom>
              <a:blipFill>
                <a:blip r:embed="rId7"/>
                <a:stretch>
                  <a:fillRect b="-17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30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8"/>
    </mc:Choice>
    <mc:Fallback xmlns="">
      <p:transition spd="slow" advTm="1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6175ED-3A4B-4235-B5A6-140F7F1695E4}"/>
              </a:ext>
            </a:extLst>
          </p:cNvPr>
          <p:cNvGrpSpPr/>
          <p:nvPr/>
        </p:nvGrpSpPr>
        <p:grpSpPr>
          <a:xfrm>
            <a:off x="261257" y="-11213"/>
            <a:ext cx="5378588" cy="1200329"/>
            <a:chOff x="261257" y="-11213"/>
            <a:chExt cx="5378588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/>
                <p:nvPr/>
              </p:nvSpPr>
              <p:spPr>
                <a:xfrm>
                  <a:off x="4310744" y="-11213"/>
                  <a:ext cx="132910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GB" sz="7200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744" y="-11213"/>
                  <a:ext cx="1329101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FF17A7-9AE2-4109-98FF-2BF18B27E32D}"/>
                </a:ext>
              </a:extLst>
            </p:cNvPr>
            <p:cNvSpPr txBox="1"/>
            <p:nvPr/>
          </p:nvSpPr>
          <p:spPr>
            <a:xfrm>
              <a:off x="261257" y="172944"/>
              <a:ext cx="3918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Mass Density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11E6F4-E10B-4254-BED1-0D15ED2D8E9B}"/>
                  </a:ext>
                </a:extLst>
              </p:cNvPr>
              <p:cNvSpPr txBox="1"/>
              <p:nvPr/>
            </p:nvSpPr>
            <p:spPr>
              <a:xfrm>
                <a:off x="6250503" y="4549689"/>
                <a:ext cx="5141397" cy="2159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111E6F4-E10B-4254-BED1-0D15ED2D8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03" y="4549689"/>
                <a:ext cx="5141397" cy="2159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8B4410-D348-46E3-9618-F70519ABE678}"/>
              </a:ext>
            </a:extLst>
          </p:cNvPr>
          <p:cNvSpPr txBox="1"/>
          <p:nvPr/>
        </p:nvSpPr>
        <p:spPr>
          <a:xfrm>
            <a:off x="261256" y="1702288"/>
            <a:ext cx="3918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Number-flex 4-vector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75FB-5A33-4475-B888-ACBFBC8C2B1C}"/>
                  </a:ext>
                </a:extLst>
              </p:cNvPr>
              <p:cNvSpPr txBox="1"/>
              <p:nvPr/>
            </p:nvSpPr>
            <p:spPr>
              <a:xfrm>
                <a:off x="4383520" y="1958223"/>
                <a:ext cx="1092094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75FB-5A33-4475-B888-ACBFBC8C2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20" y="1958223"/>
                <a:ext cx="1092094" cy="13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15427-098D-442F-8386-A1C5CBDE4879}"/>
                  </a:ext>
                </a:extLst>
              </p:cNvPr>
              <p:cNvSpPr txBox="1"/>
              <p:nvPr/>
            </p:nvSpPr>
            <p:spPr>
              <a:xfrm>
                <a:off x="6345753" y="1385053"/>
                <a:ext cx="1403205" cy="2388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0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15427-098D-442F-8386-A1C5CBDE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53" y="1385053"/>
                <a:ext cx="1403205" cy="2388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9E91713-0667-4923-8964-C8AE07EE16AA}"/>
              </a:ext>
            </a:extLst>
          </p:cNvPr>
          <p:cNvGrpSpPr/>
          <p:nvPr/>
        </p:nvGrpSpPr>
        <p:grpSpPr>
          <a:xfrm>
            <a:off x="7372350" y="295649"/>
            <a:ext cx="4729145" cy="1406639"/>
            <a:chOff x="7372350" y="295649"/>
            <a:chExt cx="4729145" cy="14066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34208F-8FBF-4804-8536-3634CD7ED1B2}"/>
                </a:ext>
              </a:extLst>
            </p:cNvPr>
            <p:cNvSpPr txBox="1"/>
            <p:nvPr/>
          </p:nvSpPr>
          <p:spPr>
            <a:xfrm>
              <a:off x="8909596" y="295649"/>
              <a:ext cx="3191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00B050"/>
                  </a:solidFill>
                </a:rPr>
                <a:t>Number density</a:t>
              </a:r>
              <a:br>
                <a:rPr lang="en-GB" sz="3600" dirty="0">
                  <a:solidFill>
                    <a:srgbClr val="00B050"/>
                  </a:solidFill>
                </a:rPr>
              </a:br>
              <a:r>
                <a:rPr lang="en-GB" sz="2800" dirty="0">
                  <a:solidFill>
                    <a:srgbClr val="00B050"/>
                  </a:solidFill>
                </a:rPr>
                <a:t>(time-flux)</a:t>
              </a:r>
              <a:endParaRPr lang="en-CA" sz="3600" dirty="0">
                <a:solidFill>
                  <a:srgbClr val="00B05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E3AD35-D2C8-4C58-92BE-6909389EC4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372350" y="834258"/>
              <a:ext cx="1537246" cy="86803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4F5E8-10BA-471F-BC51-7A8229B5AC38}"/>
              </a:ext>
            </a:extLst>
          </p:cNvPr>
          <p:cNvGrpSpPr/>
          <p:nvPr/>
        </p:nvGrpSpPr>
        <p:grpSpPr>
          <a:xfrm>
            <a:off x="7767534" y="2089320"/>
            <a:ext cx="4333961" cy="1847573"/>
            <a:chOff x="7767534" y="2089320"/>
            <a:chExt cx="4333961" cy="18475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7BBC70-C354-4CE9-8AAB-77887393B8D8}"/>
                </a:ext>
              </a:extLst>
            </p:cNvPr>
            <p:cNvSpPr txBox="1"/>
            <p:nvPr/>
          </p:nvSpPr>
          <p:spPr>
            <a:xfrm>
              <a:off x="8794949" y="2244122"/>
              <a:ext cx="330654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6600"/>
                  </a:solidFill>
                </a:rPr>
                <a:t>Number current </a:t>
              </a:r>
              <a:br>
                <a:rPr lang="en-GB" sz="3600" dirty="0">
                  <a:solidFill>
                    <a:srgbClr val="FF6600"/>
                  </a:solidFill>
                </a:rPr>
              </a:br>
              <a:r>
                <a:rPr lang="en-GB" sz="3600" dirty="0">
                  <a:solidFill>
                    <a:srgbClr val="FF6600"/>
                  </a:solidFill>
                </a:rPr>
                <a:t>density</a:t>
              </a:r>
              <a:br>
                <a:rPr lang="en-GB" sz="3600" dirty="0">
                  <a:solidFill>
                    <a:srgbClr val="FF6600"/>
                  </a:solidFill>
                </a:rPr>
              </a:br>
              <a:r>
                <a:rPr lang="en-GB" sz="2800" dirty="0">
                  <a:solidFill>
                    <a:srgbClr val="FF6600"/>
                  </a:solidFill>
                </a:rPr>
                <a:t>(space-flux)</a:t>
              </a:r>
              <a:endParaRPr lang="en-CA" sz="3600" dirty="0">
                <a:solidFill>
                  <a:srgbClr val="FF6600"/>
                </a:solidFill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92DF7B93-D8AC-499C-93E6-DABBB25C39C4}"/>
                </a:ext>
              </a:extLst>
            </p:cNvPr>
            <p:cNvSpPr/>
            <p:nvPr/>
          </p:nvSpPr>
          <p:spPr>
            <a:xfrm>
              <a:off x="7767534" y="2089320"/>
              <a:ext cx="578838" cy="1683233"/>
            </a:xfrm>
            <a:prstGeom prst="rightBrace">
              <a:avLst>
                <a:gd name="adj1" fmla="val 8333"/>
                <a:gd name="adj2" fmla="val 26521"/>
              </a:avLst>
            </a:prstGeom>
            <a:ln w="571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B3C8C5-7527-470E-9781-434ECF75A8EF}"/>
              </a:ext>
            </a:extLst>
          </p:cNvPr>
          <p:cNvGrpSpPr/>
          <p:nvPr/>
        </p:nvGrpSpPr>
        <p:grpSpPr>
          <a:xfrm>
            <a:off x="261256" y="4144567"/>
            <a:ext cx="5015179" cy="2585323"/>
            <a:chOff x="261256" y="4144567"/>
            <a:chExt cx="5015179" cy="258532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954E35-FC7A-49B5-866C-4CF0D7B68201}"/>
                </a:ext>
              </a:extLst>
            </p:cNvPr>
            <p:cNvSpPr txBox="1"/>
            <p:nvPr/>
          </p:nvSpPr>
          <p:spPr>
            <a:xfrm>
              <a:off x="261256" y="4144567"/>
              <a:ext cx="453360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Energy-Momentum Tensor </a:t>
              </a:r>
              <a:endParaRPr lang="en-CA" sz="5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D7D3A9-E8AC-4B11-86A5-111335BFE5FA}"/>
                    </a:ext>
                  </a:extLst>
                </p:cNvPr>
                <p:cNvSpPr txBox="1"/>
                <p:nvPr/>
              </p:nvSpPr>
              <p:spPr>
                <a:xfrm>
                  <a:off x="4313286" y="5048134"/>
                  <a:ext cx="96314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GB" sz="7200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D7D3A9-E8AC-4B11-86A5-111335BFE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286" y="5048134"/>
                  <a:ext cx="963149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648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00"/>
    </mc:Choice>
    <mc:Fallback xmlns="">
      <p:transition spd="slow" advTm="8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" grpId="0"/>
      <p:bldP spid="8" grpId="0"/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6175ED-3A4B-4235-B5A6-140F7F1695E4}"/>
              </a:ext>
            </a:extLst>
          </p:cNvPr>
          <p:cNvGrpSpPr/>
          <p:nvPr/>
        </p:nvGrpSpPr>
        <p:grpSpPr>
          <a:xfrm>
            <a:off x="261257" y="-11213"/>
            <a:ext cx="5378588" cy="1200329"/>
            <a:chOff x="261257" y="-11213"/>
            <a:chExt cx="5378588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/>
                <p:nvPr/>
              </p:nvSpPr>
              <p:spPr>
                <a:xfrm>
                  <a:off x="4310744" y="-11213"/>
                  <a:ext cx="132910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GB" sz="7200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AC3C65-7755-4E4B-B578-D3614B936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744" y="-11213"/>
                  <a:ext cx="1329101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FF17A7-9AE2-4109-98FF-2BF18B27E32D}"/>
                </a:ext>
              </a:extLst>
            </p:cNvPr>
            <p:cNvSpPr txBox="1"/>
            <p:nvPr/>
          </p:nvSpPr>
          <p:spPr>
            <a:xfrm>
              <a:off x="261257" y="172944"/>
              <a:ext cx="3918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Mass Density</a:t>
              </a:r>
              <a:endParaRPr lang="en-CA" sz="44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8B4410-D348-46E3-9618-F70519ABE678}"/>
              </a:ext>
            </a:extLst>
          </p:cNvPr>
          <p:cNvSpPr txBox="1"/>
          <p:nvPr/>
        </p:nvSpPr>
        <p:spPr>
          <a:xfrm>
            <a:off x="261256" y="1702288"/>
            <a:ext cx="3918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Number-flex 4-vector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75FB-5A33-4475-B888-ACBFBC8C2B1C}"/>
                  </a:ext>
                </a:extLst>
              </p:cNvPr>
              <p:cNvSpPr txBox="1"/>
              <p:nvPr/>
            </p:nvSpPr>
            <p:spPr>
              <a:xfrm>
                <a:off x="4383520" y="1958223"/>
                <a:ext cx="1092094" cy="1334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GB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F975FB-5A33-4475-B888-ACBFBC8C2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520" y="1958223"/>
                <a:ext cx="1092094" cy="13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15427-098D-442F-8386-A1C5CBDE4879}"/>
                  </a:ext>
                </a:extLst>
              </p:cNvPr>
              <p:cNvSpPr txBox="1"/>
              <p:nvPr/>
            </p:nvSpPr>
            <p:spPr>
              <a:xfrm>
                <a:off x="6345753" y="1385053"/>
                <a:ext cx="1403205" cy="2388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0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6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015427-098D-442F-8386-A1C5CBDE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53" y="1385053"/>
                <a:ext cx="1403205" cy="2388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9E91713-0667-4923-8964-C8AE07EE16AA}"/>
              </a:ext>
            </a:extLst>
          </p:cNvPr>
          <p:cNvGrpSpPr/>
          <p:nvPr/>
        </p:nvGrpSpPr>
        <p:grpSpPr>
          <a:xfrm>
            <a:off x="7372350" y="295649"/>
            <a:ext cx="4729145" cy="1406639"/>
            <a:chOff x="7372350" y="295649"/>
            <a:chExt cx="4729145" cy="14066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34208F-8FBF-4804-8536-3634CD7ED1B2}"/>
                </a:ext>
              </a:extLst>
            </p:cNvPr>
            <p:cNvSpPr txBox="1"/>
            <p:nvPr/>
          </p:nvSpPr>
          <p:spPr>
            <a:xfrm>
              <a:off x="8909596" y="295649"/>
              <a:ext cx="3191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00B050"/>
                  </a:solidFill>
                </a:rPr>
                <a:t>Number density</a:t>
              </a:r>
              <a:br>
                <a:rPr lang="en-GB" sz="3600" dirty="0">
                  <a:solidFill>
                    <a:srgbClr val="00B050"/>
                  </a:solidFill>
                </a:rPr>
              </a:br>
              <a:r>
                <a:rPr lang="en-GB" sz="2800" dirty="0">
                  <a:solidFill>
                    <a:srgbClr val="00B050"/>
                  </a:solidFill>
                </a:rPr>
                <a:t>(time-flux)</a:t>
              </a:r>
              <a:endParaRPr lang="en-CA" sz="3600" dirty="0">
                <a:solidFill>
                  <a:srgbClr val="00B05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E3AD35-D2C8-4C58-92BE-6909389EC4E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7372350" y="834258"/>
              <a:ext cx="1537246" cy="86803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4F5E8-10BA-471F-BC51-7A8229B5AC38}"/>
              </a:ext>
            </a:extLst>
          </p:cNvPr>
          <p:cNvGrpSpPr/>
          <p:nvPr/>
        </p:nvGrpSpPr>
        <p:grpSpPr>
          <a:xfrm>
            <a:off x="7767534" y="2089320"/>
            <a:ext cx="4333961" cy="1847573"/>
            <a:chOff x="7767534" y="2089320"/>
            <a:chExt cx="4333961" cy="18475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7BBC70-C354-4CE9-8AAB-77887393B8D8}"/>
                </a:ext>
              </a:extLst>
            </p:cNvPr>
            <p:cNvSpPr txBox="1"/>
            <p:nvPr/>
          </p:nvSpPr>
          <p:spPr>
            <a:xfrm>
              <a:off x="8794949" y="2244122"/>
              <a:ext cx="330654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6600"/>
                  </a:solidFill>
                </a:rPr>
                <a:t>Number current </a:t>
              </a:r>
              <a:br>
                <a:rPr lang="en-GB" sz="3600" dirty="0">
                  <a:solidFill>
                    <a:srgbClr val="FF6600"/>
                  </a:solidFill>
                </a:rPr>
              </a:br>
              <a:r>
                <a:rPr lang="en-GB" sz="3600" dirty="0">
                  <a:solidFill>
                    <a:srgbClr val="FF6600"/>
                  </a:solidFill>
                </a:rPr>
                <a:t>density</a:t>
              </a:r>
              <a:br>
                <a:rPr lang="en-GB" sz="3600" dirty="0">
                  <a:solidFill>
                    <a:srgbClr val="FF6600"/>
                  </a:solidFill>
                </a:rPr>
              </a:br>
              <a:r>
                <a:rPr lang="en-GB" sz="2800" dirty="0">
                  <a:solidFill>
                    <a:srgbClr val="FF6600"/>
                  </a:solidFill>
                </a:rPr>
                <a:t>(space-flux)</a:t>
              </a:r>
              <a:endParaRPr lang="en-CA" sz="3600" dirty="0">
                <a:solidFill>
                  <a:srgbClr val="FF6600"/>
                </a:solidFill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92DF7B93-D8AC-499C-93E6-DABBB25C39C4}"/>
                </a:ext>
              </a:extLst>
            </p:cNvPr>
            <p:cNvSpPr/>
            <p:nvPr/>
          </p:nvSpPr>
          <p:spPr>
            <a:xfrm>
              <a:off x="7767534" y="2089320"/>
              <a:ext cx="578838" cy="1683233"/>
            </a:xfrm>
            <a:prstGeom prst="rightBrace">
              <a:avLst>
                <a:gd name="adj1" fmla="val 8333"/>
                <a:gd name="adj2" fmla="val 26521"/>
              </a:avLst>
            </a:prstGeom>
            <a:ln w="571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2A075-4622-49CB-ACDC-A3A90BCA5CBC}"/>
                  </a:ext>
                </a:extLst>
              </p:cNvPr>
              <p:cNvSpPr txBox="1"/>
              <p:nvPr/>
            </p:nvSpPr>
            <p:spPr>
              <a:xfrm>
                <a:off x="3477375" y="3973753"/>
                <a:ext cx="3722932" cy="2915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0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2A075-4622-49CB-ACDC-A3A90BCA5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375" y="3973753"/>
                <a:ext cx="3722932" cy="2915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F08E3F-8BCD-4CDE-AE5F-376D716C9FC3}"/>
                  </a:ext>
                </a:extLst>
              </p:cNvPr>
              <p:cNvSpPr txBox="1"/>
              <p:nvPr/>
            </p:nvSpPr>
            <p:spPr>
              <a:xfrm>
                <a:off x="7811731" y="4026235"/>
                <a:ext cx="3722932" cy="2810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0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GB" sz="40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F08E3F-8BCD-4CDE-AE5F-376D716C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731" y="4026235"/>
                <a:ext cx="3722932" cy="2810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24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2"/>
    </mc:Choice>
    <mc:Fallback xmlns="">
      <p:transition spd="slow" advTm="7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2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A5976B-21C8-42BA-A15E-9BC71D9C3F7A}"/>
                  </a:ext>
                </a:extLst>
              </p:cNvPr>
              <p:cNvSpPr txBox="1"/>
              <p:nvPr/>
            </p:nvSpPr>
            <p:spPr>
              <a:xfrm>
                <a:off x="0" y="0"/>
                <a:ext cx="80826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Energy-Momentum Tensor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48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A5976B-21C8-42BA-A15E-9BC71D9C3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082644" cy="830997"/>
              </a:xfrm>
              <a:prstGeom prst="rect">
                <a:avLst/>
              </a:prstGeom>
              <a:blipFill>
                <a:blip r:embed="rId3"/>
                <a:stretch>
                  <a:fillRect l="-339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99669-850D-4529-BE4B-EB0D887A86F9}"/>
                  </a:ext>
                </a:extLst>
              </p:cNvPr>
              <p:cNvSpPr txBox="1"/>
              <p:nvPr/>
            </p:nvSpPr>
            <p:spPr>
              <a:xfrm>
                <a:off x="1572375" y="765514"/>
                <a:ext cx="2618625" cy="403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99669-850D-4529-BE4B-EB0D887A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75" y="765514"/>
                <a:ext cx="2618625" cy="4039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26AEF-35DD-4BFC-9099-69DBBFBE43BA}"/>
                  </a:ext>
                </a:extLst>
              </p:cNvPr>
              <p:cNvSpPr txBox="1"/>
              <p:nvPr/>
            </p:nvSpPr>
            <p:spPr>
              <a:xfrm>
                <a:off x="4114800" y="765514"/>
                <a:ext cx="2889411" cy="403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𝑦𝑥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26AEF-35DD-4BFC-9099-69DBBFBE4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765514"/>
                <a:ext cx="2889411" cy="4039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927DE3-88D8-4631-8B90-62649C36C473}"/>
                  </a:ext>
                </a:extLst>
              </p:cNvPr>
              <p:cNvSpPr txBox="1"/>
              <p:nvPr/>
            </p:nvSpPr>
            <p:spPr>
              <a:xfrm>
                <a:off x="6923925" y="765514"/>
                <a:ext cx="2746983" cy="4207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𝑧𝑦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927DE3-88D8-4631-8B90-62649C36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25" y="765514"/>
                <a:ext cx="2746983" cy="4207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7D1BA-DF32-48E9-A3EF-ED19570B97CF}"/>
                  </a:ext>
                </a:extLst>
              </p:cNvPr>
              <p:cNvSpPr txBox="1"/>
              <p:nvPr/>
            </p:nvSpPr>
            <p:spPr>
              <a:xfrm>
                <a:off x="9594708" y="765514"/>
                <a:ext cx="2889411" cy="403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𝑥𝑧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b="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7D1BA-DF32-48E9-A3EF-ED19570B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708" y="765514"/>
                <a:ext cx="2889411" cy="4039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15B22E-D235-4B38-9CBF-83B458DFF0F0}"/>
                  </a:ext>
                </a:extLst>
              </p:cNvPr>
              <p:cNvSpPr txBox="1"/>
              <p:nvPr/>
            </p:nvSpPr>
            <p:spPr>
              <a:xfrm>
                <a:off x="3794286" y="4973012"/>
                <a:ext cx="5276850" cy="1814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𝑦𝑡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𝑧𝑡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𝑦𝑥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𝑧𝑥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𝑦𝑦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𝑧𝑦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𝑦𝑧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𝑧𝑧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15B22E-D235-4B38-9CBF-83B458DF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286" y="4973012"/>
                <a:ext cx="5276850" cy="18145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2E0764-57F8-45EC-AD41-36F90F5598CE}"/>
              </a:ext>
            </a:extLst>
          </p:cNvPr>
          <p:cNvCxnSpPr>
            <a:cxnSpLocks/>
          </p:cNvCxnSpPr>
          <p:nvPr/>
        </p:nvCxnSpPr>
        <p:spPr>
          <a:xfrm>
            <a:off x="0" y="4824324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915FC-C8E9-433A-8F92-BBB954C814CD}"/>
                  </a:ext>
                </a:extLst>
              </p:cNvPr>
              <p:cNvSpPr txBox="1"/>
              <p:nvPr/>
            </p:nvSpPr>
            <p:spPr>
              <a:xfrm>
                <a:off x="84432" y="996168"/>
                <a:ext cx="1301589" cy="3847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3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3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GB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915FC-C8E9-433A-8F92-BBB954C8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2" y="996168"/>
                <a:ext cx="1301589" cy="3847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94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3"/>
    </mc:Choice>
    <mc:Fallback xmlns="">
      <p:transition spd="slow" advTm="17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FD87E-E4C3-4645-94B4-598BD537AF35}"/>
              </a:ext>
            </a:extLst>
          </p:cNvPr>
          <p:cNvSpPr txBox="1"/>
          <p:nvPr/>
        </p:nvSpPr>
        <p:spPr>
          <a:xfrm>
            <a:off x="261257" y="172944"/>
            <a:ext cx="10749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Conservation of Energy-momentum: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0BE889-803A-4971-B313-0FB66FEB6E68}"/>
                  </a:ext>
                </a:extLst>
              </p:cNvPr>
              <p:cNvSpPr txBox="1"/>
              <p:nvPr/>
            </p:nvSpPr>
            <p:spPr>
              <a:xfrm>
                <a:off x="6457045" y="1963124"/>
                <a:ext cx="4801505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8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GB" sz="8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8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0BE889-803A-4971-B313-0FB66FEB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045" y="1963124"/>
                <a:ext cx="4801505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DCEF0-522F-4C9C-B9EC-CCBB7744C542}"/>
                  </a:ext>
                </a:extLst>
              </p:cNvPr>
              <p:cNvSpPr txBox="1"/>
              <p:nvPr/>
            </p:nvSpPr>
            <p:spPr>
              <a:xfrm>
                <a:off x="1180195" y="1963125"/>
                <a:ext cx="4134755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8000" b="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4DCEF0-522F-4C9C-B9EC-CCBB7744C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195" y="1963125"/>
                <a:ext cx="413475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D4949-5ED6-4123-BA65-B608627C1195}"/>
                  </a:ext>
                </a:extLst>
              </p:cNvPr>
              <p:cNvSpPr txBox="1"/>
              <p:nvPr/>
            </p:nvSpPr>
            <p:spPr>
              <a:xfrm>
                <a:off x="495981" y="4153413"/>
                <a:ext cx="11127014" cy="11260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p>
                      </m:sSup>
                      <m:sSubSup>
                        <m:sSub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p>
                      </m:sSup>
                      <m:sSubSup>
                        <m:sSub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GB" sz="5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D4949-5ED6-4123-BA65-B608627C1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81" y="4153413"/>
                <a:ext cx="11127014" cy="11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56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7"/>
    </mc:Choice>
    <mc:Fallback xmlns="">
      <p:transition spd="slow" advTm="9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B15D2-03A4-4C41-82A9-381A7E4BC01E}"/>
              </a:ext>
            </a:extLst>
          </p:cNvPr>
          <p:cNvSpPr txBox="1"/>
          <p:nvPr/>
        </p:nvSpPr>
        <p:spPr>
          <a:xfrm>
            <a:off x="384553" y="1442517"/>
            <a:ext cx="10035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/>
              <a:t>Next video</a:t>
            </a:r>
            <a:r>
              <a:rPr lang="en-GB" sz="4800" dirty="0"/>
              <a:t>:</a:t>
            </a:r>
            <a:br>
              <a:rPr lang="en-GB" sz="4800" dirty="0"/>
            </a:br>
            <a:r>
              <a:rPr lang="en-GB" sz="4800" dirty="0"/>
              <a:t>Generalize </a:t>
            </a:r>
            <a:r>
              <a:rPr lang="en-GB" sz="4800" dirty="0">
                <a:solidFill>
                  <a:srgbClr val="00B050"/>
                </a:solidFill>
              </a:rPr>
              <a:t>Poisson’s Equation </a:t>
            </a:r>
            <a:r>
              <a:rPr lang="en-GB" sz="4800" dirty="0"/>
              <a:t>to </a:t>
            </a:r>
            <a:r>
              <a:rPr lang="en-GB" sz="4800" dirty="0">
                <a:solidFill>
                  <a:srgbClr val="FF0000"/>
                </a:solidFill>
              </a:rPr>
              <a:t>Einstein Field Equations</a:t>
            </a:r>
            <a:endParaRPr lang="en-CA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/>
              <p:nvPr/>
            </p:nvSpPr>
            <p:spPr>
              <a:xfrm>
                <a:off x="4002653" y="3894969"/>
                <a:ext cx="6263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= 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653" y="3894969"/>
                <a:ext cx="626352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970F9-A861-4FEA-AA35-3E960D76FDCF}"/>
                  </a:ext>
                </a:extLst>
              </p:cNvPr>
              <p:cNvSpPr txBox="1"/>
              <p:nvPr/>
            </p:nvSpPr>
            <p:spPr>
              <a:xfrm>
                <a:off x="859026" y="5117161"/>
                <a:ext cx="9407147" cy="127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5400" b="0" i="0" smtClean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5400" b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970F9-A861-4FEA-AA35-3E960D76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26" y="5117161"/>
                <a:ext cx="9407147" cy="1277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9E850-83CC-4C32-B987-B13C078E4BA8}"/>
                  </a:ext>
                </a:extLst>
              </p:cNvPr>
              <p:cNvSpPr txBox="1"/>
              <p:nvPr/>
            </p:nvSpPr>
            <p:spPr>
              <a:xfrm>
                <a:off x="4511221" y="46367"/>
                <a:ext cx="3096533" cy="118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99E850-83CC-4C32-B987-B13C078E4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221" y="46367"/>
                <a:ext cx="3096533" cy="1189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AB1066-C7F8-4A17-BF90-E09F524EFCA5}"/>
              </a:ext>
            </a:extLst>
          </p:cNvPr>
          <p:cNvCxnSpPr>
            <a:cxnSpLocks/>
          </p:cNvCxnSpPr>
          <p:nvPr/>
        </p:nvCxnSpPr>
        <p:spPr>
          <a:xfrm>
            <a:off x="0" y="1355538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48FCD426-39D0-4D50-96A2-E1FBEBB3D366}"/>
              </a:ext>
            </a:extLst>
          </p:cNvPr>
          <p:cNvSpPr/>
          <p:nvPr/>
        </p:nvSpPr>
        <p:spPr>
          <a:xfrm>
            <a:off x="10132822" y="4545132"/>
            <a:ext cx="973327" cy="1277144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2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9"/>
    </mc:Choice>
    <mc:Fallback xmlns="">
      <p:transition spd="slow" advTm="15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9|8.2|1.4|4|9.2|1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7|7.9|1.8|9.1|1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5|10.1|3.3|14.1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9|8.2|1.4|4|9.2|1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4|5.2|2.4|5.4|35.8|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7|1.9|3.7|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2.2|2.3|3.9|2.8|1.1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6|7.4|1.4|1.8|1.7|4.8|6.3|5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2.3|4|1.3|13.4|7.2|6.8|3.3|3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6|10.5|2.1|4|3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6|3.2|0.8|2.5|1|4.3|9.5|4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9.4|0.7|0.8|1.6|1.5|3.6|0.8|1.8|2.3|6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2|4.2|9.5|2.6|2.3|3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5|3.5|1.8|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|0.9|2.6|1.9|1.1|6|0.8|3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1.8|1.8|3.4|0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3|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6|3|5.3|0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1.1|4|0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6|9.9|10.2|13.8|1.9|4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6|1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1.1|1.7|1.6|1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5|0.9|2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4|4.7|10|6.1|2.1|1.2|3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6|1.4|5.5|3.3|2|1.8|0.6|9.5|2.9|1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6|1.4|5.5|3.3|2|1.8|0.6|9.5|2.9|1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|2.1|1.6|7.7|1.3|1.7|1.6|1|5.5|1.5|1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|2.1|1.6|7.7|1.3|1.7|1.6|1|5.5|1.5|1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0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8|0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6|1.4|5.5|3.3|2|1.8|0.6|9.5|2.9|1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9|1|0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6|1.4|5.5|3.3|2|1.8|0.6|9.5|2.9|1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|1.6|1.4|5.5|3.3|2|1.8|0.6|9.5|2.9|1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1|1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|1.3|3.2|10.7|2.7|1|0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|1.6|5.1|6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2.1|1.4|1.8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8|9.9|7|2.1|5.6|6.5|5.6|6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4|5.5|1.2|4.4|13.4|4.7|1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|4.2|1.2|1.5|2.6|0.9|5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9|4.7|32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9|5.2|6|7.2|35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6.7|1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3.2|2.7|1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8|1.4|0.6|0.7|1.9|1.4|2.6|0.6|1.8|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8|1.3|1.9|2.7|1.8|1.4|1.1|2.7|2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7|3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0.5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.5|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2.9|1.5|1.8|0.7|2.4|1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1.2|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8|1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|5.7|5.2|5.2|1.9|6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|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2.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9|2.2|1.4|3.1|2.7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2|2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2.7|6.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2|3.9|1.6|1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4|1.6|3.4|1.2|3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|1.4|1.2|1.6|0.6|0.7|0.8|3.3|1.8|1.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9|2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4|1.6|3.4|1.2|3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4|1.6|3.4|1.2|3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3.2|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3.2|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8.1|3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1|0.7|2.4|4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|4.4|1.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2.7|0.7|4.9|12.3|6.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.4|3.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3.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7|0.7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44543</TotalTime>
  <Words>2710</Words>
  <Application>Microsoft Office PowerPoint</Application>
  <PresentationFormat>Widescreen</PresentationFormat>
  <Paragraphs>803</Paragraphs>
  <Slides>99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107: General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282</cp:revision>
  <dcterms:created xsi:type="dcterms:W3CDTF">2021-01-30T04:52:19Z</dcterms:created>
  <dcterms:modified xsi:type="dcterms:W3CDTF">2022-09-12T02:51:39Z</dcterms:modified>
</cp:coreProperties>
</file>